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</p:sldMasterIdLst>
  <p:sldIdLst>
    <p:sldId id="257" r:id="rId6"/>
    <p:sldId id="292" r:id="rId7"/>
    <p:sldId id="296" r:id="rId8"/>
    <p:sldId id="290" r:id="rId9"/>
    <p:sldId id="276" r:id="rId10"/>
    <p:sldId id="294" r:id="rId11"/>
    <p:sldId id="291" r:id="rId12"/>
    <p:sldId id="259" r:id="rId13"/>
    <p:sldId id="293" r:id="rId14"/>
    <p:sldId id="288" r:id="rId15"/>
    <p:sldId id="295" r:id="rId16"/>
    <p:sldId id="297" r:id="rId17"/>
    <p:sldId id="299" r:id="rId18"/>
    <p:sldId id="298" r:id="rId19"/>
    <p:sldId id="300" r:id="rId20"/>
    <p:sldId id="301" r:id="rId21"/>
    <p:sldId id="302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99" d="100"/>
          <a:sy n="99" d="100"/>
        </p:scale>
        <p:origin x="-6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C6DB2-AAEC-4AC9-81C7-EB7DB6FEB482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555488-71A3-4E95-8AEA-9BC9C5F170DF}">
      <dgm:prSet phldrT="[Text]"/>
      <dgm:spPr/>
      <dgm:t>
        <a:bodyPr/>
        <a:lstStyle/>
        <a:p>
          <a:r>
            <a:rPr lang="en-US" b="1" dirty="0">
              <a:latin typeface="Tahoma" pitchFamily="34" charset="0"/>
              <a:ea typeface="Tahoma" pitchFamily="34" charset="0"/>
              <a:cs typeface="Tahoma" pitchFamily="34" charset="0"/>
            </a:rPr>
            <a:t>SIPP TK PERTAMA</a:t>
          </a:r>
        </a:p>
      </dgm:t>
    </dgm:pt>
    <dgm:pt modelId="{D1AF04F8-D90B-4495-874A-05C27BA3AB23}" type="parTrans" cxnId="{8EB3F165-5EED-46F3-AB3B-A43DF700C9C5}">
      <dgm:prSet/>
      <dgm:spPr/>
      <dgm:t>
        <a:bodyPr/>
        <a:lstStyle/>
        <a:p>
          <a:endParaRPr lang="en-US"/>
        </a:p>
      </dgm:t>
    </dgm:pt>
    <dgm:pt modelId="{D8CE9F17-4CB0-45D0-A17E-479484896D64}" type="sibTrans" cxnId="{8EB3F165-5EED-46F3-AB3B-A43DF700C9C5}">
      <dgm:prSet/>
      <dgm:spPr/>
      <dgm:t>
        <a:bodyPr/>
        <a:lstStyle/>
        <a:p>
          <a:endParaRPr lang="en-US"/>
        </a:p>
      </dgm:t>
    </dgm:pt>
    <dgm:pt modelId="{3EF326BD-9937-4143-860F-27DD93A731B7}">
      <dgm:prSet phldrT="[Text]"/>
      <dgm:spPr/>
      <dgm:t>
        <a:bodyPr/>
        <a:lstStyle/>
        <a:p>
          <a:r>
            <a:rPr lang="en-US" b="1" dirty="0">
              <a:latin typeface="Tahoma" pitchFamily="34" charset="0"/>
              <a:ea typeface="Tahoma" pitchFamily="34" charset="0"/>
              <a:cs typeface="Tahoma" pitchFamily="34" charset="0"/>
            </a:rPr>
            <a:t>SIPP TK BANDING</a:t>
          </a:r>
        </a:p>
      </dgm:t>
    </dgm:pt>
    <dgm:pt modelId="{A82CF9B1-7C5A-448B-A93E-02AE9D5C353D}" type="parTrans" cxnId="{9F845292-6F73-4AE7-91BF-4D2E996717A0}">
      <dgm:prSet/>
      <dgm:spPr/>
      <dgm:t>
        <a:bodyPr/>
        <a:lstStyle/>
        <a:p>
          <a:endParaRPr lang="en-US"/>
        </a:p>
      </dgm:t>
    </dgm:pt>
    <dgm:pt modelId="{E37D5826-7359-41BA-BB9F-E2478B762A26}" type="sibTrans" cxnId="{9F845292-6F73-4AE7-91BF-4D2E996717A0}">
      <dgm:prSet/>
      <dgm:spPr/>
      <dgm:t>
        <a:bodyPr/>
        <a:lstStyle/>
        <a:p>
          <a:endParaRPr lang="en-US"/>
        </a:p>
      </dgm:t>
    </dgm:pt>
    <dgm:pt modelId="{71B43D03-AA29-4268-B246-52F34E4EF87C}">
      <dgm:prSet phldrT="[Text]"/>
      <dgm:spPr/>
      <dgm:t>
        <a:bodyPr/>
        <a:lstStyle/>
        <a:p>
          <a:pPr algn="just"/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Tidak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diperlukan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 Backup,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dan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sinkronisasi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dari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Tingkat Banding</a:t>
          </a:r>
        </a:p>
      </dgm:t>
    </dgm:pt>
    <dgm:pt modelId="{58E1F965-4057-4F49-B8FC-28D3620B5A49}" type="sibTrans" cxnId="{3A4E9DDB-C968-4A58-943F-8FE75B59748D}">
      <dgm:prSet/>
      <dgm:spPr/>
      <dgm:t>
        <a:bodyPr/>
        <a:lstStyle/>
        <a:p>
          <a:endParaRPr lang="en-US"/>
        </a:p>
      </dgm:t>
    </dgm:pt>
    <dgm:pt modelId="{FECD7A08-6F43-4199-B389-C44B962F10A0}" type="parTrans" cxnId="{3A4E9DDB-C968-4A58-943F-8FE75B59748D}">
      <dgm:prSet/>
      <dgm:spPr/>
      <dgm:t>
        <a:bodyPr/>
        <a:lstStyle/>
        <a:p>
          <a:endParaRPr lang="en-US"/>
        </a:p>
      </dgm:t>
    </dgm:pt>
    <dgm:pt modelId="{D9D02D00-6ED7-4525-B319-BD57CE8A3048}">
      <dgm:prSet phldrT="[Text]"/>
      <dgm:spPr/>
      <dgm:t>
        <a:bodyPr/>
        <a:lstStyle/>
        <a:p>
          <a:pPr algn="just"/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Ketergantungan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terhadap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koneksi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internet</a:t>
          </a:r>
        </a:p>
      </dgm:t>
    </dgm:pt>
    <dgm:pt modelId="{CED11DED-2FB7-4069-B5F2-156F11692475}" type="sibTrans" cxnId="{FB0D4BDC-BA7A-495C-979E-376789E938AC}">
      <dgm:prSet/>
      <dgm:spPr/>
      <dgm:t>
        <a:bodyPr/>
        <a:lstStyle/>
        <a:p>
          <a:endParaRPr lang="en-US"/>
        </a:p>
      </dgm:t>
    </dgm:pt>
    <dgm:pt modelId="{701216EE-1D68-4A5B-95E4-54A5B336FDD1}" type="parTrans" cxnId="{FB0D4BDC-BA7A-495C-979E-376789E938AC}">
      <dgm:prSet/>
      <dgm:spPr/>
      <dgm:t>
        <a:bodyPr/>
        <a:lstStyle/>
        <a:p>
          <a:endParaRPr lang="en-US"/>
        </a:p>
      </dgm:t>
    </dgm:pt>
    <dgm:pt modelId="{22F5E0E8-59C0-4A3E-ABEA-F02D1A622314}">
      <dgm:prSet phldrT="[Text]"/>
      <dgm:spPr/>
      <dgm:t>
        <a:bodyPr/>
        <a:lstStyle/>
        <a:p>
          <a:pPr algn="just"/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Register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dimulai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tanpa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input data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sejak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awal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, Data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sudah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tersaji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dari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SIPP TK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Pertama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6763A4-9DB3-4AE2-BFEE-654B1EFB3046}" type="sibTrans" cxnId="{E9D3335F-13C6-4EDF-AAB9-50314C83DA5B}">
      <dgm:prSet/>
      <dgm:spPr/>
      <dgm:t>
        <a:bodyPr/>
        <a:lstStyle/>
        <a:p>
          <a:endParaRPr lang="en-US"/>
        </a:p>
      </dgm:t>
    </dgm:pt>
    <dgm:pt modelId="{036E2397-89E3-4A94-AD4D-B01CB31C9124}" type="parTrans" cxnId="{E9D3335F-13C6-4EDF-AAB9-50314C83DA5B}">
      <dgm:prSet/>
      <dgm:spPr/>
      <dgm:t>
        <a:bodyPr/>
        <a:lstStyle/>
        <a:p>
          <a:endParaRPr lang="en-US"/>
        </a:p>
      </dgm:t>
    </dgm:pt>
    <dgm:pt modelId="{D0DAB8C5-CAAA-417A-B29C-7D6C258E9E08}">
      <dgm:prSet phldrT="[Text]"/>
      <dgm:spPr/>
      <dgm:t>
        <a:bodyPr/>
        <a:lstStyle/>
        <a:p>
          <a:pPr algn="just"/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Aplikasi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diinstall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Server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Mahkamah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Agung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A8EFB8-D8D5-47D3-972D-7D29AE1333AB}" type="sibTrans" cxnId="{1B90AB70-5116-483E-B10B-5DB690346B5B}">
      <dgm:prSet/>
      <dgm:spPr/>
      <dgm:t>
        <a:bodyPr/>
        <a:lstStyle/>
        <a:p>
          <a:endParaRPr lang="en-US"/>
        </a:p>
      </dgm:t>
    </dgm:pt>
    <dgm:pt modelId="{FC91F268-8F5A-493C-8598-D82529610D3F}" type="parTrans" cxnId="{1B90AB70-5116-483E-B10B-5DB690346B5B}">
      <dgm:prSet/>
      <dgm:spPr/>
      <dgm:t>
        <a:bodyPr/>
        <a:lstStyle/>
        <a:p>
          <a:endParaRPr lang="en-US"/>
        </a:p>
      </dgm:t>
    </dgm:pt>
    <dgm:pt modelId="{0B0D45A7-0BD1-4329-800A-D26E4CAA73F3}">
      <dgm:prSet phldrT="[Text]"/>
      <dgm:spPr/>
      <dgm:t>
        <a:bodyPr/>
        <a:lstStyle/>
        <a:p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Wajib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Backup,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Sinkronisasi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dari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Tingkat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Pertama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ke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Mahkamah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Agung</a:t>
          </a:r>
        </a:p>
      </dgm:t>
    </dgm:pt>
    <dgm:pt modelId="{488DC7F0-3111-450C-BB5E-4134DB9342F6}" type="sibTrans" cxnId="{9183C6CE-7E57-492D-AB50-C4701D951769}">
      <dgm:prSet/>
      <dgm:spPr/>
      <dgm:t>
        <a:bodyPr/>
        <a:lstStyle/>
        <a:p>
          <a:endParaRPr lang="en-US"/>
        </a:p>
      </dgm:t>
    </dgm:pt>
    <dgm:pt modelId="{782EC66B-3A92-4412-AA83-A72643C34F54}" type="parTrans" cxnId="{9183C6CE-7E57-492D-AB50-C4701D951769}">
      <dgm:prSet/>
      <dgm:spPr/>
      <dgm:t>
        <a:bodyPr/>
        <a:lstStyle/>
        <a:p>
          <a:endParaRPr lang="en-US"/>
        </a:p>
      </dgm:t>
    </dgm:pt>
    <dgm:pt modelId="{C4CCE53F-57C0-43F0-9FD5-17B3615E7528}">
      <dgm:prSet phldrT="[Text]"/>
      <dgm:spPr/>
      <dgm:t>
        <a:bodyPr/>
        <a:lstStyle/>
        <a:p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Tidak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membutuhkan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Koneksi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Internet</a:t>
          </a:r>
        </a:p>
      </dgm:t>
    </dgm:pt>
    <dgm:pt modelId="{8921C639-A14C-457F-84CE-4ED057E29F64}" type="sibTrans" cxnId="{43FA1FE0-A130-4BFB-9BBB-24C445F82D84}">
      <dgm:prSet/>
      <dgm:spPr/>
      <dgm:t>
        <a:bodyPr/>
        <a:lstStyle/>
        <a:p>
          <a:endParaRPr lang="en-US"/>
        </a:p>
      </dgm:t>
    </dgm:pt>
    <dgm:pt modelId="{428B9275-1C7F-467E-BB1F-097FA0E8055B}" type="parTrans" cxnId="{43FA1FE0-A130-4BFB-9BBB-24C445F82D84}">
      <dgm:prSet/>
      <dgm:spPr/>
      <dgm:t>
        <a:bodyPr/>
        <a:lstStyle/>
        <a:p>
          <a:endParaRPr lang="en-US"/>
        </a:p>
      </dgm:t>
    </dgm:pt>
    <dgm:pt modelId="{401EA3B8-C3C3-4CB6-9481-7B564C806A62}">
      <dgm:prSet phldrT="[Text]"/>
      <dgm:spPr/>
      <dgm:t>
        <a:bodyPr/>
        <a:lstStyle/>
        <a:p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Register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Perkara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dimulai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dengan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input data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awal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sampai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Putusan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F40024-1540-423F-BA4C-C8702C0DC893}" type="sibTrans" cxnId="{074D8E17-D243-4F76-9E5B-444C6800302B}">
      <dgm:prSet/>
      <dgm:spPr/>
      <dgm:t>
        <a:bodyPr/>
        <a:lstStyle/>
        <a:p>
          <a:endParaRPr lang="en-US"/>
        </a:p>
      </dgm:t>
    </dgm:pt>
    <dgm:pt modelId="{15FB96BE-BC3B-4BE6-A811-246437DF994E}" type="parTrans" cxnId="{074D8E17-D243-4F76-9E5B-444C6800302B}">
      <dgm:prSet/>
      <dgm:spPr/>
      <dgm:t>
        <a:bodyPr/>
        <a:lstStyle/>
        <a:p>
          <a:endParaRPr lang="en-US"/>
        </a:p>
      </dgm:t>
    </dgm:pt>
    <dgm:pt modelId="{E7EA4E66-988D-439E-BC20-5F091FF3562E}">
      <dgm:prSet phldrT="[Text]"/>
      <dgm:spPr/>
      <dgm:t>
        <a:bodyPr/>
        <a:lstStyle/>
        <a:p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Aplikasi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dan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Database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Install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di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Server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Lokal</a:t>
          </a:r>
          <a:endParaRPr lang="en-US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F0A7BF8-3667-4FDC-A5A7-2DBF26E78300}" type="sibTrans" cxnId="{7A32D109-3986-4552-B6E4-CBFF858DE26D}">
      <dgm:prSet/>
      <dgm:spPr/>
      <dgm:t>
        <a:bodyPr/>
        <a:lstStyle/>
        <a:p>
          <a:endParaRPr lang="en-US"/>
        </a:p>
      </dgm:t>
    </dgm:pt>
    <dgm:pt modelId="{74538629-ABE5-48F6-8A55-2DC67DC8B067}" type="parTrans" cxnId="{7A32D109-3986-4552-B6E4-CBFF858DE26D}">
      <dgm:prSet/>
      <dgm:spPr/>
      <dgm:t>
        <a:bodyPr/>
        <a:lstStyle/>
        <a:p>
          <a:endParaRPr lang="en-US"/>
        </a:p>
      </dgm:t>
    </dgm:pt>
    <dgm:pt modelId="{0D67EACD-DEEB-40EC-BA45-A25304C72486}" type="pres">
      <dgm:prSet presAssocID="{563C6DB2-AAEC-4AC9-81C7-EB7DB6FEB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B03D1-5EE5-4868-9ADC-2F09F82AE3B6}" type="pres">
      <dgm:prSet presAssocID="{36555488-71A3-4E95-8AEA-9BC9C5F170DF}" presName="composite" presStyleCnt="0"/>
      <dgm:spPr/>
    </dgm:pt>
    <dgm:pt modelId="{F8CA99FD-E1FA-479C-BABD-83214BB93221}" type="pres">
      <dgm:prSet presAssocID="{36555488-71A3-4E95-8AEA-9BC9C5F170D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88BC-5805-4A88-81FD-61B2F8928E38}" type="pres">
      <dgm:prSet presAssocID="{36555488-71A3-4E95-8AEA-9BC9C5F170D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D7DD7-8E08-4708-862B-A3622D82F0C5}" type="pres">
      <dgm:prSet presAssocID="{D8CE9F17-4CB0-45D0-A17E-479484896D64}" presName="space" presStyleCnt="0"/>
      <dgm:spPr/>
    </dgm:pt>
    <dgm:pt modelId="{9FA1F294-CB25-48A2-B461-EE5F32BCDC4A}" type="pres">
      <dgm:prSet presAssocID="{3EF326BD-9937-4143-860F-27DD93A731B7}" presName="composite" presStyleCnt="0"/>
      <dgm:spPr/>
    </dgm:pt>
    <dgm:pt modelId="{D734AD43-CAC4-42BD-A83C-B5A064559257}" type="pres">
      <dgm:prSet presAssocID="{3EF326BD-9937-4143-860F-27DD93A731B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F2573-5DA7-47C3-8EAA-2AD18C9EF5CD}" type="pres">
      <dgm:prSet presAssocID="{3EF326BD-9937-4143-860F-27DD93A731B7}" presName="desTx" presStyleLbl="alignAccFollowNode1" presStyleIdx="1" presStyleCnt="2" custLinFactNeighborX="2535" custLinFactNeighborY="-1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0AB70-5116-483E-B10B-5DB690346B5B}" srcId="{3EF326BD-9937-4143-860F-27DD93A731B7}" destId="{D0DAB8C5-CAAA-417A-B29C-7D6C258E9E08}" srcOrd="0" destOrd="0" parTransId="{FC91F268-8F5A-493C-8598-D82529610D3F}" sibTransId="{2CA8EFB8-D8D5-47D3-972D-7D29AE1333AB}"/>
    <dgm:cxn modelId="{DDEEF136-4B88-491B-BFBD-A4ED85B78C4C}" type="presOf" srcId="{22F5E0E8-59C0-4A3E-ABEA-F02D1A622314}" destId="{06DF2573-5DA7-47C3-8EAA-2AD18C9EF5CD}" srcOrd="0" destOrd="1" presId="urn:microsoft.com/office/officeart/2005/8/layout/hList1"/>
    <dgm:cxn modelId="{8239C485-CC3C-4994-BB9F-21760B69198F}" type="presOf" srcId="{401EA3B8-C3C3-4CB6-9481-7B564C806A62}" destId="{351588BC-5805-4A88-81FD-61B2F8928E38}" srcOrd="0" destOrd="1" presId="urn:microsoft.com/office/officeart/2005/8/layout/hList1"/>
    <dgm:cxn modelId="{E9D3335F-13C6-4EDF-AAB9-50314C83DA5B}" srcId="{3EF326BD-9937-4143-860F-27DD93A731B7}" destId="{22F5E0E8-59C0-4A3E-ABEA-F02D1A622314}" srcOrd="1" destOrd="0" parTransId="{036E2397-89E3-4A94-AD4D-B01CB31C9124}" sibTransId="{E96763A4-9DB3-4AE2-BFEE-654B1EFB3046}"/>
    <dgm:cxn modelId="{FB0D4BDC-BA7A-495C-979E-376789E938AC}" srcId="{3EF326BD-9937-4143-860F-27DD93A731B7}" destId="{D9D02D00-6ED7-4525-B319-BD57CE8A3048}" srcOrd="2" destOrd="0" parTransId="{701216EE-1D68-4A5B-95E4-54A5B336FDD1}" sibTransId="{CED11DED-2FB7-4069-B5F2-156F11692475}"/>
    <dgm:cxn modelId="{3A4E9DDB-C968-4A58-943F-8FE75B59748D}" srcId="{3EF326BD-9937-4143-860F-27DD93A731B7}" destId="{71B43D03-AA29-4268-B246-52F34E4EF87C}" srcOrd="3" destOrd="0" parTransId="{FECD7A08-6F43-4199-B389-C44B962F10A0}" sibTransId="{58E1F965-4057-4F49-B8FC-28D3620B5A49}"/>
    <dgm:cxn modelId="{9F845292-6F73-4AE7-91BF-4D2E996717A0}" srcId="{563C6DB2-AAEC-4AC9-81C7-EB7DB6FEB482}" destId="{3EF326BD-9937-4143-860F-27DD93A731B7}" srcOrd="1" destOrd="0" parTransId="{A82CF9B1-7C5A-448B-A93E-02AE9D5C353D}" sibTransId="{E37D5826-7359-41BA-BB9F-E2478B762A26}"/>
    <dgm:cxn modelId="{3ED4644B-7E82-4046-B383-B291EED4E446}" type="presOf" srcId="{0B0D45A7-0BD1-4329-800A-D26E4CAA73F3}" destId="{351588BC-5805-4A88-81FD-61B2F8928E38}" srcOrd="0" destOrd="3" presId="urn:microsoft.com/office/officeart/2005/8/layout/hList1"/>
    <dgm:cxn modelId="{130B4078-D236-4BD7-819B-232B126AFCD6}" type="presOf" srcId="{563C6DB2-AAEC-4AC9-81C7-EB7DB6FEB482}" destId="{0D67EACD-DEEB-40EC-BA45-A25304C72486}" srcOrd="0" destOrd="0" presId="urn:microsoft.com/office/officeart/2005/8/layout/hList1"/>
    <dgm:cxn modelId="{8EB3F165-5EED-46F3-AB3B-A43DF700C9C5}" srcId="{563C6DB2-AAEC-4AC9-81C7-EB7DB6FEB482}" destId="{36555488-71A3-4E95-8AEA-9BC9C5F170DF}" srcOrd="0" destOrd="0" parTransId="{D1AF04F8-D90B-4495-874A-05C27BA3AB23}" sibTransId="{D8CE9F17-4CB0-45D0-A17E-479484896D64}"/>
    <dgm:cxn modelId="{7A32D109-3986-4552-B6E4-CBFF858DE26D}" srcId="{36555488-71A3-4E95-8AEA-9BC9C5F170DF}" destId="{E7EA4E66-988D-439E-BC20-5F091FF3562E}" srcOrd="0" destOrd="0" parTransId="{74538629-ABE5-48F6-8A55-2DC67DC8B067}" sibTransId="{1F0A7BF8-3667-4FDC-A5A7-2DBF26E78300}"/>
    <dgm:cxn modelId="{4474A603-61F9-40B0-9B39-5016F1A692EE}" type="presOf" srcId="{E7EA4E66-988D-439E-BC20-5F091FF3562E}" destId="{351588BC-5805-4A88-81FD-61B2F8928E38}" srcOrd="0" destOrd="0" presId="urn:microsoft.com/office/officeart/2005/8/layout/hList1"/>
    <dgm:cxn modelId="{BFCE167C-1F34-4F17-8060-0027817B6DEF}" type="presOf" srcId="{C4CCE53F-57C0-43F0-9FD5-17B3615E7528}" destId="{351588BC-5805-4A88-81FD-61B2F8928E38}" srcOrd="0" destOrd="2" presId="urn:microsoft.com/office/officeart/2005/8/layout/hList1"/>
    <dgm:cxn modelId="{43FA1FE0-A130-4BFB-9BBB-24C445F82D84}" srcId="{36555488-71A3-4E95-8AEA-9BC9C5F170DF}" destId="{C4CCE53F-57C0-43F0-9FD5-17B3615E7528}" srcOrd="2" destOrd="0" parTransId="{428B9275-1C7F-467E-BB1F-097FA0E8055B}" sibTransId="{8921C639-A14C-457F-84CE-4ED057E29F64}"/>
    <dgm:cxn modelId="{02FEE4D5-8DD7-4F6F-AA6C-92E99C3E5CEA}" type="presOf" srcId="{3EF326BD-9937-4143-860F-27DD93A731B7}" destId="{D734AD43-CAC4-42BD-A83C-B5A064559257}" srcOrd="0" destOrd="0" presId="urn:microsoft.com/office/officeart/2005/8/layout/hList1"/>
    <dgm:cxn modelId="{54A58632-F479-4F72-8CDF-ECCB5606D8C5}" type="presOf" srcId="{71B43D03-AA29-4268-B246-52F34E4EF87C}" destId="{06DF2573-5DA7-47C3-8EAA-2AD18C9EF5CD}" srcOrd="0" destOrd="3" presId="urn:microsoft.com/office/officeart/2005/8/layout/hList1"/>
    <dgm:cxn modelId="{074D8E17-D243-4F76-9E5B-444C6800302B}" srcId="{36555488-71A3-4E95-8AEA-9BC9C5F170DF}" destId="{401EA3B8-C3C3-4CB6-9481-7B564C806A62}" srcOrd="1" destOrd="0" parTransId="{15FB96BE-BC3B-4BE6-A811-246437DF994E}" sibTransId="{A7F40024-1540-423F-BA4C-C8702C0DC893}"/>
    <dgm:cxn modelId="{9183C6CE-7E57-492D-AB50-C4701D951769}" srcId="{36555488-71A3-4E95-8AEA-9BC9C5F170DF}" destId="{0B0D45A7-0BD1-4329-800A-D26E4CAA73F3}" srcOrd="3" destOrd="0" parTransId="{782EC66B-3A92-4412-AA83-A72643C34F54}" sibTransId="{488DC7F0-3111-450C-BB5E-4134DB9342F6}"/>
    <dgm:cxn modelId="{482E271F-5331-4510-9BEE-16119AE80E31}" type="presOf" srcId="{D9D02D00-6ED7-4525-B319-BD57CE8A3048}" destId="{06DF2573-5DA7-47C3-8EAA-2AD18C9EF5CD}" srcOrd="0" destOrd="2" presId="urn:microsoft.com/office/officeart/2005/8/layout/hList1"/>
    <dgm:cxn modelId="{BF3DF6E1-EBDF-4576-8F2F-C617001F9BE1}" type="presOf" srcId="{36555488-71A3-4E95-8AEA-9BC9C5F170DF}" destId="{F8CA99FD-E1FA-479C-BABD-83214BB93221}" srcOrd="0" destOrd="0" presId="urn:microsoft.com/office/officeart/2005/8/layout/hList1"/>
    <dgm:cxn modelId="{930FEA79-DF52-48CE-A14E-A1DE01125D39}" type="presOf" srcId="{D0DAB8C5-CAAA-417A-B29C-7D6C258E9E08}" destId="{06DF2573-5DA7-47C3-8EAA-2AD18C9EF5CD}" srcOrd="0" destOrd="0" presId="urn:microsoft.com/office/officeart/2005/8/layout/hList1"/>
    <dgm:cxn modelId="{74A683CA-16F2-4ADD-8101-995337459C23}" type="presParOf" srcId="{0D67EACD-DEEB-40EC-BA45-A25304C72486}" destId="{8D5B03D1-5EE5-4868-9ADC-2F09F82AE3B6}" srcOrd="0" destOrd="0" presId="urn:microsoft.com/office/officeart/2005/8/layout/hList1"/>
    <dgm:cxn modelId="{F22CCAF7-A313-4D54-8CB1-B7DD8178DAD1}" type="presParOf" srcId="{8D5B03D1-5EE5-4868-9ADC-2F09F82AE3B6}" destId="{F8CA99FD-E1FA-479C-BABD-83214BB93221}" srcOrd="0" destOrd="0" presId="urn:microsoft.com/office/officeart/2005/8/layout/hList1"/>
    <dgm:cxn modelId="{9793E34E-2CA9-4C9A-980D-87B30F5BEA47}" type="presParOf" srcId="{8D5B03D1-5EE5-4868-9ADC-2F09F82AE3B6}" destId="{351588BC-5805-4A88-81FD-61B2F8928E38}" srcOrd="1" destOrd="0" presId="urn:microsoft.com/office/officeart/2005/8/layout/hList1"/>
    <dgm:cxn modelId="{2303626D-0AE7-4A43-88F7-1668E63DBA94}" type="presParOf" srcId="{0D67EACD-DEEB-40EC-BA45-A25304C72486}" destId="{2C7D7DD7-8E08-4708-862B-A3622D82F0C5}" srcOrd="1" destOrd="0" presId="urn:microsoft.com/office/officeart/2005/8/layout/hList1"/>
    <dgm:cxn modelId="{167D8DF0-8F61-4894-B1E1-7AF317CEF28B}" type="presParOf" srcId="{0D67EACD-DEEB-40EC-BA45-A25304C72486}" destId="{9FA1F294-CB25-48A2-B461-EE5F32BCDC4A}" srcOrd="2" destOrd="0" presId="urn:microsoft.com/office/officeart/2005/8/layout/hList1"/>
    <dgm:cxn modelId="{A9506103-A61B-4D49-9D76-B1C2667D00F4}" type="presParOf" srcId="{9FA1F294-CB25-48A2-B461-EE5F32BCDC4A}" destId="{D734AD43-CAC4-42BD-A83C-B5A064559257}" srcOrd="0" destOrd="0" presId="urn:microsoft.com/office/officeart/2005/8/layout/hList1"/>
    <dgm:cxn modelId="{F605C9B1-CD1F-4854-B6B4-E7647172CA36}" type="presParOf" srcId="{9FA1F294-CB25-48A2-B461-EE5F32BCDC4A}" destId="{06DF2573-5DA7-47C3-8EAA-2AD18C9EF5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9781C-41D3-4F75-BEF5-38657CD9576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7DCDE5-0652-415D-9200-FE13594A91B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1.0.0</a:t>
          </a:r>
        </a:p>
      </dgm:t>
    </dgm:pt>
    <dgm:pt modelId="{ED4F6CA7-8BD0-4D86-9BE1-9C241B10756B}" type="parTrans" cxnId="{964C1C40-7776-4BD2-AE56-5609AB77DF60}">
      <dgm:prSet/>
      <dgm:spPr/>
      <dgm:t>
        <a:bodyPr/>
        <a:lstStyle/>
        <a:p>
          <a:endParaRPr lang="en-US"/>
        </a:p>
      </dgm:t>
    </dgm:pt>
    <dgm:pt modelId="{75658DDE-72F8-49DF-964B-5D2490F71190}" type="sibTrans" cxnId="{964C1C40-7776-4BD2-AE56-5609AB77DF60}">
      <dgm:prSet/>
      <dgm:spPr/>
      <dgm:t>
        <a:bodyPr/>
        <a:lstStyle/>
        <a:p>
          <a:endParaRPr lang="en-US"/>
        </a:p>
      </dgm:t>
    </dgm:pt>
    <dgm:pt modelId="{00D85EFA-45AB-47C5-A664-C0C204DF10A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2.x.x</a:t>
          </a:r>
        </a:p>
      </dgm:t>
    </dgm:pt>
    <dgm:pt modelId="{DCFD28D9-15CC-4FCD-B5CC-000193171DE0}" type="parTrans" cxnId="{64D58A0B-2644-414A-87D8-2D72A8639955}">
      <dgm:prSet/>
      <dgm:spPr/>
      <dgm:t>
        <a:bodyPr/>
        <a:lstStyle/>
        <a:p>
          <a:endParaRPr lang="en-US"/>
        </a:p>
      </dgm:t>
    </dgm:pt>
    <dgm:pt modelId="{3999C915-DFEA-4664-B037-76D6CDB909B3}" type="sibTrans" cxnId="{64D58A0B-2644-414A-87D8-2D72A8639955}">
      <dgm:prSet/>
      <dgm:spPr/>
      <dgm:t>
        <a:bodyPr/>
        <a:lstStyle/>
        <a:p>
          <a:endParaRPr lang="en-US"/>
        </a:p>
      </dgm:t>
    </dgm:pt>
    <dgm:pt modelId="{776401FF-A35A-4009-95EB-2875011802FB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3.1.x</a:t>
          </a:r>
        </a:p>
      </dgm:t>
    </dgm:pt>
    <dgm:pt modelId="{3DD4DC29-A735-478D-9CEA-E475F700B58A}" type="parTrans" cxnId="{2A3BAC11-D43F-4CCD-BE09-21624A890FAF}">
      <dgm:prSet/>
      <dgm:spPr/>
      <dgm:t>
        <a:bodyPr/>
        <a:lstStyle/>
        <a:p>
          <a:endParaRPr lang="en-US"/>
        </a:p>
      </dgm:t>
    </dgm:pt>
    <dgm:pt modelId="{35B70038-FF5D-4116-B6A7-1676982DB07C}" type="sibTrans" cxnId="{2A3BAC11-D43F-4CCD-BE09-21624A890FAF}">
      <dgm:prSet/>
      <dgm:spPr/>
      <dgm:t>
        <a:bodyPr/>
        <a:lstStyle/>
        <a:p>
          <a:endParaRPr lang="en-US"/>
        </a:p>
      </dgm:t>
    </dgm:pt>
    <dgm:pt modelId="{5DD216E0-D1B9-4D5B-A8DB-FA2596389B7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3.1.5-x</a:t>
          </a:r>
        </a:p>
      </dgm:t>
    </dgm:pt>
    <dgm:pt modelId="{18D751C5-9FF4-48FF-938B-137CB7313530}" type="parTrans" cxnId="{7814CB20-8D61-484C-B959-6E3238156B02}">
      <dgm:prSet/>
      <dgm:spPr/>
      <dgm:t>
        <a:bodyPr/>
        <a:lstStyle/>
        <a:p>
          <a:endParaRPr lang="en-US"/>
        </a:p>
      </dgm:t>
    </dgm:pt>
    <dgm:pt modelId="{2AAA7BE9-D64A-410B-97E0-88E8734F6963}" type="sibTrans" cxnId="{7814CB20-8D61-484C-B959-6E3238156B02}">
      <dgm:prSet/>
      <dgm:spPr/>
      <dgm:t>
        <a:bodyPr/>
        <a:lstStyle/>
        <a:p>
          <a:endParaRPr lang="en-US"/>
        </a:p>
      </dgm:t>
    </dgm:pt>
    <dgm:pt modelId="{E7E32526-D9C4-4F27-8619-5FA98456C1B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dirty="0">
              <a:latin typeface="Tahoma" pitchFamily="34" charset="0"/>
              <a:ea typeface="Tahoma" pitchFamily="34" charset="0"/>
              <a:cs typeface="Tahoma" pitchFamily="34" charset="0"/>
            </a:rPr>
            <a:t> 3.2.0</a:t>
          </a:r>
        </a:p>
      </dgm:t>
    </dgm:pt>
    <dgm:pt modelId="{254FD11B-A0C4-4DD7-8343-48831AE47950}" type="parTrans" cxnId="{2AF732D2-493E-494D-B04D-D40DEF8668BE}">
      <dgm:prSet/>
      <dgm:spPr/>
      <dgm:t>
        <a:bodyPr/>
        <a:lstStyle/>
        <a:p>
          <a:endParaRPr lang="en-US"/>
        </a:p>
      </dgm:t>
    </dgm:pt>
    <dgm:pt modelId="{FCA76045-AD0F-4DB3-960E-0261E5845097}" type="sibTrans" cxnId="{2AF732D2-493E-494D-B04D-D40DEF8668BE}">
      <dgm:prSet/>
      <dgm:spPr/>
      <dgm:t>
        <a:bodyPr/>
        <a:lstStyle/>
        <a:p>
          <a:endParaRPr lang="en-US"/>
        </a:p>
      </dgm:t>
    </dgm:pt>
    <dgm:pt modelId="{95CA7791-CFC7-4D2A-BCAE-04507C5F3217}" type="pres">
      <dgm:prSet presAssocID="{F249781C-41D3-4F75-BEF5-38657CD9576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E222BA-450C-48CF-AC1F-B5D674D3E286}" type="pres">
      <dgm:prSet presAssocID="{5D7DCDE5-0652-415D-9200-FE13594A91B6}" presName="composite" presStyleCnt="0"/>
      <dgm:spPr/>
    </dgm:pt>
    <dgm:pt modelId="{3D485900-B519-4963-8293-0923CC213257}" type="pres">
      <dgm:prSet presAssocID="{5D7DCDE5-0652-415D-9200-FE13594A91B6}" presName="LShape" presStyleLbl="alignNode1" presStyleIdx="0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/>
      </dgm:spPr>
    </dgm:pt>
    <dgm:pt modelId="{2A0C1804-B03F-49DB-B62A-BA5EC8139F36}" type="pres">
      <dgm:prSet presAssocID="{5D7DCDE5-0652-415D-9200-FE13594A91B6}" presName="ParentText" presStyleLbl="revTx" presStyleIdx="0" presStyleCnt="5" custScaleX="88262" custScaleY="84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2412D-111A-4CD5-9582-7C9EC86F3FAD}" type="pres">
      <dgm:prSet presAssocID="{5D7DCDE5-0652-415D-9200-FE13594A91B6}" presName="Triangle" presStyleLbl="alignNode1" presStyleIdx="1" presStyleCnt="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99CC"/>
        </a:solidFill>
        <a:ln>
          <a:solidFill>
            <a:srgbClr val="00B0F0"/>
          </a:solidFill>
        </a:ln>
      </dgm:spPr>
    </dgm:pt>
    <dgm:pt modelId="{99373DE9-4982-4344-8305-A9AB566EE313}" type="pres">
      <dgm:prSet presAssocID="{75658DDE-72F8-49DF-964B-5D2490F71190}" presName="sibTrans" presStyleCnt="0"/>
      <dgm:spPr/>
    </dgm:pt>
    <dgm:pt modelId="{2AB4E11F-A971-4827-969A-2C4E9439EDEC}" type="pres">
      <dgm:prSet presAssocID="{75658DDE-72F8-49DF-964B-5D2490F71190}" presName="space" presStyleCnt="0"/>
      <dgm:spPr/>
    </dgm:pt>
    <dgm:pt modelId="{33CE14E9-72CF-4886-9045-C16C6C2B6532}" type="pres">
      <dgm:prSet presAssocID="{00D85EFA-45AB-47C5-A664-C0C204DF10AA}" presName="composite" presStyleCnt="0"/>
      <dgm:spPr/>
    </dgm:pt>
    <dgm:pt modelId="{241FF46D-602E-4210-B7B8-BB1C50EF72A2}" type="pres">
      <dgm:prSet presAssocID="{00D85EFA-45AB-47C5-A664-C0C204DF10AA}" presName="LShape" presStyleLbl="alignNode1" presStyleIdx="2" presStyleCnt="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99CC"/>
        </a:solidFill>
        <a:ln>
          <a:solidFill>
            <a:srgbClr val="00B0F0"/>
          </a:solidFill>
        </a:ln>
      </dgm:spPr>
    </dgm:pt>
    <dgm:pt modelId="{A4E5135A-E47F-4A59-9743-E6F62968D9B8}" type="pres">
      <dgm:prSet presAssocID="{00D85EFA-45AB-47C5-A664-C0C204DF10AA}" presName="ParentText" presStyleLbl="revTx" presStyleIdx="1" presStyleCnt="5" custScaleX="88262" custScaleY="84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A8419-C943-4F6E-8414-128AD5399690}" type="pres">
      <dgm:prSet presAssocID="{00D85EFA-45AB-47C5-A664-C0C204DF10AA}" presName="Triangle" presStyleLbl="alignNode1" presStyleIdx="3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92D050"/>
          </a:solidFill>
        </a:ln>
      </dgm:spPr>
    </dgm:pt>
    <dgm:pt modelId="{E0F9E298-5120-4ED2-AF72-BD30DEBCB5E5}" type="pres">
      <dgm:prSet presAssocID="{3999C915-DFEA-4664-B037-76D6CDB909B3}" presName="sibTrans" presStyleCnt="0"/>
      <dgm:spPr/>
    </dgm:pt>
    <dgm:pt modelId="{C6515F20-BD50-4106-9742-BF1EBE41A2AC}" type="pres">
      <dgm:prSet presAssocID="{3999C915-DFEA-4664-B037-76D6CDB909B3}" presName="space" presStyleCnt="0"/>
      <dgm:spPr/>
    </dgm:pt>
    <dgm:pt modelId="{B3F7DF2F-FF87-40A8-B869-2BC291352C27}" type="pres">
      <dgm:prSet presAssocID="{776401FF-A35A-4009-95EB-2875011802FB}" presName="composite" presStyleCnt="0"/>
      <dgm:spPr/>
    </dgm:pt>
    <dgm:pt modelId="{A6AE8AA7-F5B4-49E5-BABA-37CBA765C52E}" type="pres">
      <dgm:prSet presAssocID="{776401FF-A35A-4009-95EB-2875011802FB}" presName="LShape" presStyleLbl="alignNode1" presStyleIdx="4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92D050"/>
          </a:solidFill>
        </a:ln>
      </dgm:spPr>
    </dgm:pt>
    <dgm:pt modelId="{7CD7917A-4130-4832-95BF-F1E1B1D32796}" type="pres">
      <dgm:prSet presAssocID="{776401FF-A35A-4009-95EB-2875011802FB}" presName="ParentText" presStyleLbl="revTx" presStyleIdx="2" presStyleCnt="5" custScaleX="88262" custScaleY="84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93D0F-8D27-4E5B-81F3-DE5C7E0E9E9A}" type="pres">
      <dgm:prSet presAssocID="{776401FF-A35A-4009-95EB-2875011802FB}" presName="Triangle" presStyleLbl="alignNode1" presStyleIdx="5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</dgm:spPr>
    </dgm:pt>
    <dgm:pt modelId="{41307399-72B5-48AB-A7EB-E32A7C372B2D}" type="pres">
      <dgm:prSet presAssocID="{35B70038-FF5D-4116-B6A7-1676982DB07C}" presName="sibTrans" presStyleCnt="0"/>
      <dgm:spPr/>
    </dgm:pt>
    <dgm:pt modelId="{BB89BCE5-AE37-43E6-8548-3EC9173E8A36}" type="pres">
      <dgm:prSet presAssocID="{35B70038-FF5D-4116-B6A7-1676982DB07C}" presName="space" presStyleCnt="0"/>
      <dgm:spPr/>
    </dgm:pt>
    <dgm:pt modelId="{5D6B9C3E-88C2-4F14-8DCF-95D87AEB13DF}" type="pres">
      <dgm:prSet presAssocID="{5DD216E0-D1B9-4D5B-A8DB-FA2596389B7A}" presName="composite" presStyleCnt="0"/>
      <dgm:spPr/>
    </dgm:pt>
    <dgm:pt modelId="{4CE65F36-2DF6-4C07-8F9F-15898FA99CC4}" type="pres">
      <dgm:prSet presAssocID="{5DD216E0-D1B9-4D5B-A8DB-FA2596389B7A}" presName="LShape" presStyleLbl="alignNode1" presStyleIdx="6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FF0000"/>
          </a:solidFill>
        </a:ln>
      </dgm:spPr>
    </dgm:pt>
    <dgm:pt modelId="{59C4A98B-E891-4000-9A55-D00FE300DC25}" type="pres">
      <dgm:prSet presAssocID="{5DD216E0-D1B9-4D5B-A8DB-FA2596389B7A}" presName="ParentText" presStyleLbl="revTx" presStyleIdx="3" presStyleCnt="5" custScaleX="88262" custScaleY="84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87B30-0688-4048-B625-87D4935374D3}" type="pres">
      <dgm:prSet presAssocID="{5DD216E0-D1B9-4D5B-A8DB-FA2596389B7A}" presName="Triangle" presStyleLbl="alignNode1" presStyleIdx="7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</dgm:pt>
    <dgm:pt modelId="{2538B671-615D-4B0C-8436-EA4888F6D5B6}" type="pres">
      <dgm:prSet presAssocID="{2AAA7BE9-D64A-410B-97E0-88E8734F6963}" presName="sibTrans" presStyleCnt="0"/>
      <dgm:spPr/>
    </dgm:pt>
    <dgm:pt modelId="{C684F665-15A0-45F9-8D4B-F5E9170E98EB}" type="pres">
      <dgm:prSet presAssocID="{2AAA7BE9-D64A-410B-97E0-88E8734F6963}" presName="space" presStyleCnt="0"/>
      <dgm:spPr/>
    </dgm:pt>
    <dgm:pt modelId="{DA2839FC-1518-459C-9575-3DA92304D5AE}" type="pres">
      <dgm:prSet presAssocID="{E7E32526-D9C4-4F27-8619-5FA98456C1BF}" presName="composite" presStyleCnt="0"/>
      <dgm:spPr/>
    </dgm:pt>
    <dgm:pt modelId="{1A7318CF-6862-4F09-8178-5BF91D5A653F}" type="pres">
      <dgm:prSet presAssocID="{E7E32526-D9C4-4F27-8619-5FA98456C1BF}" presName="LShape" presStyleLbl="alignNode1" presStyleIdx="8" presStyleCnt="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solidFill>
            <a:srgbClr val="FFC000"/>
          </a:solidFill>
        </a:ln>
      </dgm:spPr>
    </dgm:pt>
    <dgm:pt modelId="{C5DAF37C-0FB3-41B8-955F-2ECD9FED803F}" type="pres">
      <dgm:prSet presAssocID="{E7E32526-D9C4-4F27-8619-5FA98456C1BF}" presName="ParentText" presStyleLbl="revTx" presStyleIdx="4" presStyleCnt="5" custScaleX="88262" custScaleY="84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58A0B-2644-414A-87D8-2D72A8639955}" srcId="{F249781C-41D3-4F75-BEF5-38657CD95764}" destId="{00D85EFA-45AB-47C5-A664-C0C204DF10AA}" srcOrd="1" destOrd="0" parTransId="{DCFD28D9-15CC-4FCD-B5CC-000193171DE0}" sibTransId="{3999C915-DFEA-4664-B037-76D6CDB909B3}"/>
    <dgm:cxn modelId="{2A3BAC11-D43F-4CCD-BE09-21624A890FAF}" srcId="{F249781C-41D3-4F75-BEF5-38657CD95764}" destId="{776401FF-A35A-4009-95EB-2875011802FB}" srcOrd="2" destOrd="0" parTransId="{3DD4DC29-A735-478D-9CEA-E475F700B58A}" sibTransId="{35B70038-FF5D-4116-B6A7-1676982DB07C}"/>
    <dgm:cxn modelId="{A7AE4B75-CBC8-4261-AEE9-D3DF64FE9EA9}" type="presOf" srcId="{776401FF-A35A-4009-95EB-2875011802FB}" destId="{7CD7917A-4130-4832-95BF-F1E1B1D32796}" srcOrd="0" destOrd="0" presId="urn:microsoft.com/office/officeart/2009/3/layout/StepUpProcess"/>
    <dgm:cxn modelId="{964C1C40-7776-4BD2-AE56-5609AB77DF60}" srcId="{F249781C-41D3-4F75-BEF5-38657CD95764}" destId="{5D7DCDE5-0652-415D-9200-FE13594A91B6}" srcOrd="0" destOrd="0" parTransId="{ED4F6CA7-8BD0-4D86-9BE1-9C241B10756B}" sibTransId="{75658DDE-72F8-49DF-964B-5D2490F71190}"/>
    <dgm:cxn modelId="{2F6A0B4D-0456-423B-A36C-B672E4E51CBB}" type="presOf" srcId="{E7E32526-D9C4-4F27-8619-5FA98456C1BF}" destId="{C5DAF37C-0FB3-41B8-955F-2ECD9FED803F}" srcOrd="0" destOrd="0" presId="urn:microsoft.com/office/officeart/2009/3/layout/StepUpProcess"/>
    <dgm:cxn modelId="{39EDCB14-0FDC-42E9-849C-CF201C384344}" type="presOf" srcId="{5D7DCDE5-0652-415D-9200-FE13594A91B6}" destId="{2A0C1804-B03F-49DB-B62A-BA5EC8139F36}" srcOrd="0" destOrd="0" presId="urn:microsoft.com/office/officeart/2009/3/layout/StepUpProcess"/>
    <dgm:cxn modelId="{04AF8180-B9EA-4A45-A510-DC722C6161AD}" type="presOf" srcId="{00D85EFA-45AB-47C5-A664-C0C204DF10AA}" destId="{A4E5135A-E47F-4A59-9743-E6F62968D9B8}" srcOrd="0" destOrd="0" presId="urn:microsoft.com/office/officeart/2009/3/layout/StepUpProcess"/>
    <dgm:cxn modelId="{10D58F3C-8B65-47DF-9C7F-1ED1632CF96D}" type="presOf" srcId="{5DD216E0-D1B9-4D5B-A8DB-FA2596389B7A}" destId="{59C4A98B-E891-4000-9A55-D00FE300DC25}" srcOrd="0" destOrd="0" presId="urn:microsoft.com/office/officeart/2009/3/layout/StepUpProcess"/>
    <dgm:cxn modelId="{2AF732D2-493E-494D-B04D-D40DEF8668BE}" srcId="{F249781C-41D3-4F75-BEF5-38657CD95764}" destId="{E7E32526-D9C4-4F27-8619-5FA98456C1BF}" srcOrd="4" destOrd="0" parTransId="{254FD11B-A0C4-4DD7-8343-48831AE47950}" sibTransId="{FCA76045-AD0F-4DB3-960E-0261E5845097}"/>
    <dgm:cxn modelId="{7814CB20-8D61-484C-B959-6E3238156B02}" srcId="{F249781C-41D3-4F75-BEF5-38657CD95764}" destId="{5DD216E0-D1B9-4D5B-A8DB-FA2596389B7A}" srcOrd="3" destOrd="0" parTransId="{18D751C5-9FF4-48FF-938B-137CB7313530}" sibTransId="{2AAA7BE9-D64A-410B-97E0-88E8734F6963}"/>
    <dgm:cxn modelId="{C04E81E8-13F7-4283-B7B5-8F30855AC30A}" type="presOf" srcId="{F249781C-41D3-4F75-BEF5-38657CD95764}" destId="{95CA7791-CFC7-4D2A-BCAE-04507C5F3217}" srcOrd="0" destOrd="0" presId="urn:microsoft.com/office/officeart/2009/3/layout/StepUpProcess"/>
    <dgm:cxn modelId="{4DD28C0D-E9A8-427F-8155-504F844E130D}" type="presParOf" srcId="{95CA7791-CFC7-4D2A-BCAE-04507C5F3217}" destId="{BAE222BA-450C-48CF-AC1F-B5D674D3E286}" srcOrd="0" destOrd="0" presId="urn:microsoft.com/office/officeart/2009/3/layout/StepUpProcess"/>
    <dgm:cxn modelId="{D4635E2D-76C0-4711-B3EF-9C73A2F3F48F}" type="presParOf" srcId="{BAE222BA-450C-48CF-AC1F-B5D674D3E286}" destId="{3D485900-B519-4963-8293-0923CC213257}" srcOrd="0" destOrd="0" presId="urn:microsoft.com/office/officeart/2009/3/layout/StepUpProcess"/>
    <dgm:cxn modelId="{F286901D-075C-4986-BF58-BE5155B352DE}" type="presParOf" srcId="{BAE222BA-450C-48CF-AC1F-B5D674D3E286}" destId="{2A0C1804-B03F-49DB-B62A-BA5EC8139F36}" srcOrd="1" destOrd="0" presId="urn:microsoft.com/office/officeart/2009/3/layout/StepUpProcess"/>
    <dgm:cxn modelId="{ED9900B7-6D7D-4AB9-9137-630B8CE394D2}" type="presParOf" srcId="{BAE222BA-450C-48CF-AC1F-B5D674D3E286}" destId="{22B2412D-111A-4CD5-9582-7C9EC86F3FAD}" srcOrd="2" destOrd="0" presId="urn:microsoft.com/office/officeart/2009/3/layout/StepUpProcess"/>
    <dgm:cxn modelId="{CEB4011B-742C-47B9-BC68-4BC8739C7EA2}" type="presParOf" srcId="{95CA7791-CFC7-4D2A-BCAE-04507C5F3217}" destId="{99373DE9-4982-4344-8305-A9AB566EE313}" srcOrd="1" destOrd="0" presId="urn:microsoft.com/office/officeart/2009/3/layout/StepUpProcess"/>
    <dgm:cxn modelId="{21D5FAEC-933F-4078-A45C-9E5F3F589F77}" type="presParOf" srcId="{99373DE9-4982-4344-8305-A9AB566EE313}" destId="{2AB4E11F-A971-4827-969A-2C4E9439EDEC}" srcOrd="0" destOrd="0" presId="urn:microsoft.com/office/officeart/2009/3/layout/StepUpProcess"/>
    <dgm:cxn modelId="{8EA96336-D0AB-4E37-9303-2BD695752A5D}" type="presParOf" srcId="{95CA7791-CFC7-4D2A-BCAE-04507C5F3217}" destId="{33CE14E9-72CF-4886-9045-C16C6C2B6532}" srcOrd="2" destOrd="0" presId="urn:microsoft.com/office/officeart/2009/3/layout/StepUpProcess"/>
    <dgm:cxn modelId="{597D6F4B-D7A6-408F-AB4E-3B1B5E5F1991}" type="presParOf" srcId="{33CE14E9-72CF-4886-9045-C16C6C2B6532}" destId="{241FF46D-602E-4210-B7B8-BB1C50EF72A2}" srcOrd="0" destOrd="0" presId="urn:microsoft.com/office/officeart/2009/3/layout/StepUpProcess"/>
    <dgm:cxn modelId="{5C3BDF10-2AD8-4DA8-BFB4-8B4EAD7AC83D}" type="presParOf" srcId="{33CE14E9-72CF-4886-9045-C16C6C2B6532}" destId="{A4E5135A-E47F-4A59-9743-E6F62968D9B8}" srcOrd="1" destOrd="0" presId="urn:microsoft.com/office/officeart/2009/3/layout/StepUpProcess"/>
    <dgm:cxn modelId="{ACECEA3F-C846-4DAA-91E3-C60032DC3328}" type="presParOf" srcId="{33CE14E9-72CF-4886-9045-C16C6C2B6532}" destId="{0EDA8419-C943-4F6E-8414-128AD5399690}" srcOrd="2" destOrd="0" presId="urn:microsoft.com/office/officeart/2009/3/layout/StepUpProcess"/>
    <dgm:cxn modelId="{532DB886-1DA5-49CC-86C1-DF98A8AFCF96}" type="presParOf" srcId="{95CA7791-CFC7-4D2A-BCAE-04507C5F3217}" destId="{E0F9E298-5120-4ED2-AF72-BD30DEBCB5E5}" srcOrd="3" destOrd="0" presId="urn:microsoft.com/office/officeart/2009/3/layout/StepUpProcess"/>
    <dgm:cxn modelId="{50969C32-AF1D-484B-9AC1-9CA8D3294EEC}" type="presParOf" srcId="{E0F9E298-5120-4ED2-AF72-BD30DEBCB5E5}" destId="{C6515F20-BD50-4106-9742-BF1EBE41A2AC}" srcOrd="0" destOrd="0" presId="urn:microsoft.com/office/officeart/2009/3/layout/StepUpProcess"/>
    <dgm:cxn modelId="{ADC09699-7F06-4D94-B4AF-4406A8CBC58D}" type="presParOf" srcId="{95CA7791-CFC7-4D2A-BCAE-04507C5F3217}" destId="{B3F7DF2F-FF87-40A8-B869-2BC291352C27}" srcOrd="4" destOrd="0" presId="urn:microsoft.com/office/officeart/2009/3/layout/StepUpProcess"/>
    <dgm:cxn modelId="{DF14AF2E-032C-47D2-82A0-9B49A1530C5D}" type="presParOf" srcId="{B3F7DF2F-FF87-40A8-B869-2BC291352C27}" destId="{A6AE8AA7-F5B4-49E5-BABA-37CBA765C52E}" srcOrd="0" destOrd="0" presId="urn:microsoft.com/office/officeart/2009/3/layout/StepUpProcess"/>
    <dgm:cxn modelId="{91ACE028-8943-4F3C-8A3C-069BBC99360B}" type="presParOf" srcId="{B3F7DF2F-FF87-40A8-B869-2BC291352C27}" destId="{7CD7917A-4130-4832-95BF-F1E1B1D32796}" srcOrd="1" destOrd="0" presId="urn:microsoft.com/office/officeart/2009/3/layout/StepUpProcess"/>
    <dgm:cxn modelId="{2A2D9DFB-4EF5-4A99-9B13-A31855D64876}" type="presParOf" srcId="{B3F7DF2F-FF87-40A8-B869-2BC291352C27}" destId="{85893D0F-8D27-4E5B-81F3-DE5C7E0E9E9A}" srcOrd="2" destOrd="0" presId="urn:microsoft.com/office/officeart/2009/3/layout/StepUpProcess"/>
    <dgm:cxn modelId="{4E3FF374-2E13-415D-8970-8EA4A90D03C4}" type="presParOf" srcId="{95CA7791-CFC7-4D2A-BCAE-04507C5F3217}" destId="{41307399-72B5-48AB-A7EB-E32A7C372B2D}" srcOrd="5" destOrd="0" presId="urn:microsoft.com/office/officeart/2009/3/layout/StepUpProcess"/>
    <dgm:cxn modelId="{4DCF3381-29C9-44CF-86C1-8DFB9F332171}" type="presParOf" srcId="{41307399-72B5-48AB-A7EB-E32A7C372B2D}" destId="{BB89BCE5-AE37-43E6-8548-3EC9173E8A36}" srcOrd="0" destOrd="0" presId="urn:microsoft.com/office/officeart/2009/3/layout/StepUpProcess"/>
    <dgm:cxn modelId="{0A961C99-2044-4874-8F6E-B31178791032}" type="presParOf" srcId="{95CA7791-CFC7-4D2A-BCAE-04507C5F3217}" destId="{5D6B9C3E-88C2-4F14-8DCF-95D87AEB13DF}" srcOrd="6" destOrd="0" presId="urn:microsoft.com/office/officeart/2009/3/layout/StepUpProcess"/>
    <dgm:cxn modelId="{77E6B61B-C9A1-442E-B96F-8168CEB7213B}" type="presParOf" srcId="{5D6B9C3E-88C2-4F14-8DCF-95D87AEB13DF}" destId="{4CE65F36-2DF6-4C07-8F9F-15898FA99CC4}" srcOrd="0" destOrd="0" presId="urn:microsoft.com/office/officeart/2009/3/layout/StepUpProcess"/>
    <dgm:cxn modelId="{B05F9866-2F88-4E71-88D3-9629DF45B519}" type="presParOf" srcId="{5D6B9C3E-88C2-4F14-8DCF-95D87AEB13DF}" destId="{59C4A98B-E891-4000-9A55-D00FE300DC25}" srcOrd="1" destOrd="0" presId="urn:microsoft.com/office/officeart/2009/3/layout/StepUpProcess"/>
    <dgm:cxn modelId="{6256C501-D02F-42A8-9D1E-6ABFA742746D}" type="presParOf" srcId="{5D6B9C3E-88C2-4F14-8DCF-95D87AEB13DF}" destId="{7AB87B30-0688-4048-B625-87D4935374D3}" srcOrd="2" destOrd="0" presId="urn:microsoft.com/office/officeart/2009/3/layout/StepUpProcess"/>
    <dgm:cxn modelId="{5FA7CCED-63F5-48B7-A305-C5390D0BE574}" type="presParOf" srcId="{95CA7791-CFC7-4D2A-BCAE-04507C5F3217}" destId="{2538B671-615D-4B0C-8436-EA4888F6D5B6}" srcOrd="7" destOrd="0" presId="urn:microsoft.com/office/officeart/2009/3/layout/StepUpProcess"/>
    <dgm:cxn modelId="{87976379-CCE2-422D-A862-6DE033CF16FC}" type="presParOf" srcId="{2538B671-615D-4B0C-8436-EA4888F6D5B6}" destId="{C684F665-15A0-45F9-8D4B-F5E9170E98EB}" srcOrd="0" destOrd="0" presId="urn:microsoft.com/office/officeart/2009/3/layout/StepUpProcess"/>
    <dgm:cxn modelId="{BC447DCD-971A-4204-BA97-C6EAC107CE25}" type="presParOf" srcId="{95CA7791-CFC7-4D2A-BCAE-04507C5F3217}" destId="{DA2839FC-1518-459C-9575-3DA92304D5AE}" srcOrd="8" destOrd="0" presId="urn:microsoft.com/office/officeart/2009/3/layout/StepUpProcess"/>
    <dgm:cxn modelId="{E6415B68-0528-4CA5-ADA2-4E93F70300B2}" type="presParOf" srcId="{DA2839FC-1518-459C-9575-3DA92304D5AE}" destId="{1A7318CF-6862-4F09-8178-5BF91D5A653F}" srcOrd="0" destOrd="0" presId="urn:microsoft.com/office/officeart/2009/3/layout/StepUpProcess"/>
    <dgm:cxn modelId="{5676349F-9134-4167-BA00-2AA122460AD1}" type="presParOf" srcId="{DA2839FC-1518-459C-9575-3DA92304D5AE}" destId="{C5DAF37C-0FB3-41B8-955F-2ECD9FED80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A99FD-E1FA-479C-BABD-83214BB93221}">
      <dsp:nvSpPr>
        <dsp:cNvPr id="0" name=""/>
        <dsp:cNvSpPr/>
      </dsp:nvSpPr>
      <dsp:spPr>
        <a:xfrm>
          <a:off x="34" y="71405"/>
          <a:ext cx="3295637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SIPP TK PERTAMA</a:t>
          </a:r>
        </a:p>
      </dsp:txBody>
      <dsp:txXfrm>
        <a:off x="34" y="71405"/>
        <a:ext cx="3295637" cy="460800"/>
      </dsp:txXfrm>
    </dsp:sp>
    <dsp:sp modelId="{351588BC-5805-4A88-81FD-61B2F8928E38}">
      <dsp:nvSpPr>
        <dsp:cNvPr id="0" name=""/>
        <dsp:cNvSpPr/>
      </dsp:nvSpPr>
      <dsp:spPr>
        <a:xfrm>
          <a:off x="34" y="532205"/>
          <a:ext cx="3295637" cy="25459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Aplikasi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dan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Database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Install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Server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Lokal</a:t>
          </a:r>
          <a:endParaRPr lang="en-US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Register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Perkara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dimulai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dengan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input data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awal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sampai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Putusan</a:t>
          </a:r>
          <a:endParaRPr lang="en-US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Tidak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membutuhkan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Koneksi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Internet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Wajib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Backup,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Sinkronisasi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dari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Tingkat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Pertama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ke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Mahkamah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Agung</a:t>
          </a:r>
        </a:p>
      </dsp:txBody>
      <dsp:txXfrm>
        <a:off x="34" y="532205"/>
        <a:ext cx="3295637" cy="2545987"/>
      </dsp:txXfrm>
    </dsp:sp>
    <dsp:sp modelId="{D734AD43-CAC4-42BD-A83C-B5A064559257}">
      <dsp:nvSpPr>
        <dsp:cNvPr id="0" name=""/>
        <dsp:cNvSpPr/>
      </dsp:nvSpPr>
      <dsp:spPr>
        <a:xfrm>
          <a:off x="3757061" y="71405"/>
          <a:ext cx="3295637" cy="460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SIPP TK BANDING</a:t>
          </a:r>
        </a:p>
      </dsp:txBody>
      <dsp:txXfrm>
        <a:off x="3757061" y="71405"/>
        <a:ext cx="3295637" cy="460800"/>
      </dsp:txXfrm>
    </dsp:sp>
    <dsp:sp modelId="{06DF2573-5DA7-47C3-8EAA-2AD18C9EF5CD}">
      <dsp:nvSpPr>
        <dsp:cNvPr id="0" name=""/>
        <dsp:cNvSpPr/>
      </dsp:nvSpPr>
      <dsp:spPr>
        <a:xfrm>
          <a:off x="3757096" y="505497"/>
          <a:ext cx="3295637" cy="254598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Aplikasi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diinstall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Server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Mahkamah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Agung</a:t>
          </a:r>
          <a:endParaRPr lang="en-US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Register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dimulai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tanpa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input data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sejak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awal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, Data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sudah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tersaji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dari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SIPP TK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Pertama</a:t>
          </a:r>
          <a:endParaRPr lang="en-US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Ketergantungan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terhadap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koneksi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internet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Tidak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diperlukan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 Backup,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dan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sinkronisasi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6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dari</a:t>
          </a:r>
          <a:r>
            <a:rPr lang="en-US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 Tingkat Banding</a:t>
          </a:r>
        </a:p>
      </dsp:txBody>
      <dsp:txXfrm>
        <a:off x="3757096" y="505497"/>
        <a:ext cx="3295637" cy="2545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85900-B519-4963-8293-0923CC213257}">
      <dsp:nvSpPr>
        <dsp:cNvPr id="0" name=""/>
        <dsp:cNvSpPr/>
      </dsp:nvSpPr>
      <dsp:spPr>
        <a:xfrm rot="5400000">
          <a:off x="286667" y="1907016"/>
          <a:ext cx="854945" cy="142261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A0C1804-B03F-49DB-B62A-BA5EC8139F36}">
      <dsp:nvSpPr>
        <dsp:cNvPr id="0" name=""/>
        <dsp:cNvSpPr/>
      </dsp:nvSpPr>
      <dsp:spPr>
        <a:xfrm>
          <a:off x="219333" y="2420756"/>
          <a:ext cx="1133585" cy="948430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sz="19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 1.0.0</a:t>
          </a:r>
        </a:p>
      </dsp:txBody>
      <dsp:txXfrm>
        <a:off x="219333" y="2420756"/>
        <a:ext cx="1133585" cy="948430"/>
      </dsp:txXfrm>
    </dsp:sp>
    <dsp:sp modelId="{22B2412D-111A-4CD5-9582-7C9EC86F3FAD}">
      <dsp:nvSpPr>
        <dsp:cNvPr id="0" name=""/>
        <dsp:cNvSpPr/>
      </dsp:nvSpPr>
      <dsp:spPr>
        <a:xfrm>
          <a:off x="1185968" y="1802282"/>
          <a:ext cx="242328" cy="242328"/>
        </a:xfrm>
        <a:prstGeom prst="triangle">
          <a:avLst>
            <a:gd name="adj" fmla="val 100000"/>
          </a:avLst>
        </a:prstGeom>
        <a:solidFill>
          <a:srgbClr val="0099CC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241FF46D-602E-4210-B7B8-BB1C50EF72A2}">
      <dsp:nvSpPr>
        <dsp:cNvPr id="0" name=""/>
        <dsp:cNvSpPr/>
      </dsp:nvSpPr>
      <dsp:spPr>
        <a:xfrm rot="5400000">
          <a:off x="1858951" y="1606638"/>
          <a:ext cx="854945" cy="1422610"/>
        </a:xfrm>
        <a:prstGeom prst="corner">
          <a:avLst>
            <a:gd name="adj1" fmla="val 16120"/>
            <a:gd name="adj2" fmla="val 16110"/>
          </a:avLst>
        </a:prstGeom>
        <a:solidFill>
          <a:srgbClr val="0099CC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4E5135A-E47F-4A59-9743-E6F62968D9B8}">
      <dsp:nvSpPr>
        <dsp:cNvPr id="0" name=""/>
        <dsp:cNvSpPr/>
      </dsp:nvSpPr>
      <dsp:spPr>
        <a:xfrm>
          <a:off x="1791618" y="2120377"/>
          <a:ext cx="1133585" cy="948430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sz="19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 2.x.x</a:t>
          </a:r>
        </a:p>
      </dsp:txBody>
      <dsp:txXfrm>
        <a:off x="1791618" y="2120377"/>
        <a:ext cx="1133585" cy="948430"/>
      </dsp:txXfrm>
    </dsp:sp>
    <dsp:sp modelId="{0EDA8419-C943-4F6E-8414-128AD5399690}">
      <dsp:nvSpPr>
        <dsp:cNvPr id="0" name=""/>
        <dsp:cNvSpPr/>
      </dsp:nvSpPr>
      <dsp:spPr>
        <a:xfrm>
          <a:off x="2758252" y="1501904"/>
          <a:ext cx="242328" cy="242328"/>
        </a:xfrm>
        <a:prstGeom prst="triangle">
          <a:avLst>
            <a:gd name="adj" fmla="val 100000"/>
          </a:avLst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A6AE8AA7-F5B4-49E5-BABA-37CBA765C52E}">
      <dsp:nvSpPr>
        <dsp:cNvPr id="0" name=""/>
        <dsp:cNvSpPr/>
      </dsp:nvSpPr>
      <dsp:spPr>
        <a:xfrm rot="5400000">
          <a:off x="3431236" y="1306260"/>
          <a:ext cx="854945" cy="1422610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CD7917A-4130-4832-95BF-F1E1B1D32796}">
      <dsp:nvSpPr>
        <dsp:cNvPr id="0" name=""/>
        <dsp:cNvSpPr/>
      </dsp:nvSpPr>
      <dsp:spPr>
        <a:xfrm>
          <a:off x="3363902" y="1819999"/>
          <a:ext cx="1133585" cy="948430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sz="19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 3.1.x</a:t>
          </a:r>
        </a:p>
      </dsp:txBody>
      <dsp:txXfrm>
        <a:off x="3363902" y="1819999"/>
        <a:ext cx="1133585" cy="948430"/>
      </dsp:txXfrm>
    </dsp:sp>
    <dsp:sp modelId="{85893D0F-8D27-4E5B-81F3-DE5C7E0E9E9A}">
      <dsp:nvSpPr>
        <dsp:cNvPr id="0" name=""/>
        <dsp:cNvSpPr/>
      </dsp:nvSpPr>
      <dsp:spPr>
        <a:xfrm>
          <a:off x="4330536" y="1201526"/>
          <a:ext cx="242328" cy="242328"/>
        </a:xfrm>
        <a:prstGeom prst="triangle">
          <a:avLst>
            <a:gd name="adj" fmla="val 100000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CE65F36-2DF6-4C07-8F9F-15898FA99CC4}">
      <dsp:nvSpPr>
        <dsp:cNvPr id="0" name=""/>
        <dsp:cNvSpPr/>
      </dsp:nvSpPr>
      <dsp:spPr>
        <a:xfrm rot="5400000">
          <a:off x="5003520" y="1005881"/>
          <a:ext cx="854945" cy="1422610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9C4A98B-E891-4000-9A55-D00FE300DC25}">
      <dsp:nvSpPr>
        <dsp:cNvPr id="0" name=""/>
        <dsp:cNvSpPr/>
      </dsp:nvSpPr>
      <dsp:spPr>
        <a:xfrm>
          <a:off x="4936186" y="1519620"/>
          <a:ext cx="1133585" cy="948430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sz="19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 3.1.5-x</a:t>
          </a:r>
        </a:p>
      </dsp:txBody>
      <dsp:txXfrm>
        <a:off x="4936186" y="1519620"/>
        <a:ext cx="1133585" cy="948430"/>
      </dsp:txXfrm>
    </dsp:sp>
    <dsp:sp modelId="{7AB87B30-0688-4048-B625-87D4935374D3}">
      <dsp:nvSpPr>
        <dsp:cNvPr id="0" name=""/>
        <dsp:cNvSpPr/>
      </dsp:nvSpPr>
      <dsp:spPr>
        <a:xfrm>
          <a:off x="5902821" y="901147"/>
          <a:ext cx="242328" cy="242328"/>
        </a:xfrm>
        <a:prstGeom prst="triangle">
          <a:avLst>
            <a:gd name="adj" fmla="val 100000"/>
          </a:avLst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A7318CF-6862-4F09-8178-5BF91D5A653F}">
      <dsp:nvSpPr>
        <dsp:cNvPr id="0" name=""/>
        <dsp:cNvSpPr/>
      </dsp:nvSpPr>
      <dsp:spPr>
        <a:xfrm rot="5400000">
          <a:off x="6575804" y="705503"/>
          <a:ext cx="854945" cy="1422610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C5DAF37C-0FB3-41B8-955F-2ECD9FED803F}">
      <dsp:nvSpPr>
        <dsp:cNvPr id="0" name=""/>
        <dsp:cNvSpPr/>
      </dsp:nvSpPr>
      <dsp:spPr>
        <a:xfrm>
          <a:off x="6508470" y="1219242"/>
          <a:ext cx="1133585" cy="948430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SIPP </a:t>
          </a:r>
          <a:r>
            <a:rPr lang="en-US" sz="1900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versi</a:t>
          </a:r>
          <a:r>
            <a:rPr lang="en-US" sz="1900" kern="1200" dirty="0">
              <a:latin typeface="Tahoma" pitchFamily="34" charset="0"/>
              <a:ea typeface="Tahoma" pitchFamily="34" charset="0"/>
              <a:cs typeface="Tahoma" pitchFamily="34" charset="0"/>
            </a:rPr>
            <a:t> 3.2.0</a:t>
          </a:r>
        </a:p>
      </dsp:txBody>
      <dsp:txXfrm>
        <a:off x="6508470" y="1219242"/>
        <a:ext cx="1133585" cy="94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067E-8512-4FF0-9E7D-435217DBE377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05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124-C06E-4EC9-B6DD-43CBFDE1FC13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257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A77-6CEB-4328-A0E8-3FA6AB9DD722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641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75A-E15F-4556-9AB7-5A1BD51B9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6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10115550" cy="69691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C110-D2F5-4EE1-A0EA-B94BB88C50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2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1AD8-CD81-48CD-9C48-BD47A8022F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8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BCD7-CD22-446D-9134-972A6AB240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1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C10-8CA4-4C25-A537-A841CE0012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FA3F-A204-4F57-A39C-C26B74E54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0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C6E-787B-4C24-9F27-6BE4332910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19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CECA-059A-4FC0-8319-65C0773C68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13EE-0C85-4145-84A8-0DA5B7AF622C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217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DA58-A95E-499C-BCCC-1366703E98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F05A-BB23-4F3D-A1E6-C2D0E2A20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83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4823-636F-4C96-9CC4-FCFB6815AB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6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1E60246-FF9B-483E-AFA3-75B7A7A97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ECB3534-EEA8-4B75-AA4A-2C786D28E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40BFBF12-59CF-4A91-90A1-9611246A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7D10C1B3-D04E-4B66-B051-946B8FD8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AD67F1F3-04FE-42D9-8FD4-4C08D132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5E1D9249-4335-4BC2-AF36-D2144439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6AA9B2D8-BAE0-4004-9F56-840EFA9C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35E3FEFD-E5D9-456C-9FBA-30828D95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DA6797D6-0863-4149-86EF-A01D7195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D6877491-1DB7-4642-9594-0A6863F7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65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83F522B8-24B4-4DF0-B8A7-3B627441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18BC2BB7-E201-4562-8364-55C4CD5D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61296B21-0BCF-4C06-BDE7-EA5D810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868044A0-1A3D-464B-9043-09A24454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9708346D-19EF-4524-99C6-ECCEC603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3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C4F5A3C-C750-411C-B332-BEEE7FB5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B0CD0BBB-6949-41DF-B5EA-2702FED3B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xmlns="" id="{EA1B6791-93A8-4A00-A18B-C0ACE7C46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75458BBC-5668-482B-B70D-5160A0C7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37E6CA36-5ADC-452F-99E0-1294435C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5D5B21C2-5F91-4EBD-AD2A-5F3F62F0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8E649532-F035-4F8D-8E4B-FDB491A2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18D0E8DB-CCF0-4C02-8473-37A8D05DB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xmlns="" id="{A6C59DAB-3A69-494D-8936-A28ABA3D4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xmlns="" id="{FA076E9A-3F30-4794-993B-006970809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xmlns="" id="{CC8AB466-DEBC-44C1-A3DE-105C012E5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xmlns="" id="{4FC852E1-66F2-485B-A138-F1C26B54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xmlns="" id="{3FDB917D-BDC9-473A-A33F-C357F94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xmlns="" id="{DE91F40E-8DA5-4063-9FD8-D4FCE17C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3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B70EAD6F-C749-4CC3-98D5-4263560F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xmlns="" id="{139AAED2-D6BE-463C-A4E5-37326AA5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xmlns="" id="{CBA4B720-846C-44DF-B617-E9484B33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3454197F-E301-4065-9C2B-30890DB8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xmlns="" id="{40051F12-417A-4034-9125-9541A1E6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xmlns="" id="{75A86CFB-6EE3-48D9-BC5A-ACFEEB82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xmlns="" id="{FD79052D-77AE-4C7C-A716-417CA318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BD6D-7661-4CC1-9EA9-F0CEA7FACF21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271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6BCB86A-7EB2-4AA8-B63B-D42376ED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7B3A9499-E490-4A4A-95BB-80599FFE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B90F03D6-A75E-48E1-8D4E-564BC26A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3F4DC06C-35AC-49DC-852E-B7BFFE30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E16DD12A-1742-4F26-A5B2-A51D853B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26B0E291-BCB7-4ACE-AEDD-68CF8382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F6E81ADF-77A7-44C3-B08D-8211A7F8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xmlns="" id="{43E1EA3D-D1F1-4A3E-BC79-45FBC3045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D328C4FB-B458-438F-B668-FCAF85D6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0120A042-A0EF-4F87-84A6-4444507F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592B5ACC-1054-4478-B4B5-2F79DE82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004C202A-A25B-46EE-AAF8-30953E78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8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62EF6B29-0FFD-4110-9CED-CE28A752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xmlns="" id="{B6BCEE38-3C11-4AA2-A38D-AD18B2E3F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2F4DA42F-8197-4C48-B811-84BB33E4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E4412812-337E-4D39-8BD9-9ABD6F61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F872A520-5357-4196-A507-F58FF8D4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xmlns="" id="{807B714B-9D4C-425B-9632-83CD7A5CF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xmlns="" id="{1B0FE045-F47C-401C-B5B1-1AD4448BB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D7582875-EC31-4414-A6C4-6A8B908E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2A790F3E-E328-4344-B08B-8F91C893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1BA017DB-990D-4450-B3AB-F3D9750C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6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9B1B602A-70C5-489E-ABC4-A0301800E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>
            <a:extLst>
              <a:ext uri="{FF2B5EF4-FFF2-40B4-BE49-F238E27FC236}">
                <a16:creationId xmlns:a16="http://schemas.microsoft.com/office/drawing/2014/main" xmlns="" id="{3D40818D-4413-457E-8949-C59A636563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9600" y="0"/>
            <a:ext cx="8128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GB" sz="2400">
              <a:solidFill>
                <a:srgbClr val="FFFFFF"/>
              </a:solidFill>
              <a:latin typeface="+mn-lt"/>
              <a:ea typeface="MS PGothic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B71D35-E765-4F15-8224-734A3630EBD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1026160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70BD857-9581-4A21-925A-3DDC852EE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69600" y="304800"/>
            <a:ext cx="812800" cy="381000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F9E7513-8E3E-4623-88B0-28863136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676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575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8697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056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788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661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586-1588-4B25-A13D-5C33D0ECE68F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6656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578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498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393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111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66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59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9345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03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10115550" cy="69691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98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C716-A6F6-43B1-A3A1-C6D027B68E56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3859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97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3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88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02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8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73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29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69A4-EFE8-4934-B493-0026902D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92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D4AC-269C-416B-AF9C-E1B01C1C77A9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06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77AA-1A55-4268-AA78-D67FEC864E4C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8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69A2-E9E7-4705-B1DF-E13B5BC97396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59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D21-9CD1-48BE-BEFC-B0D80738DC28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04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A7DC-593E-4D2F-B31A-8F8B5B9AAA76}" type="datetime1">
              <a:rPr lang="en-US" smtClean="0"/>
              <a:pPr/>
              <a:t>9/12/19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6D1C-65B0-4E0F-A2E6-BCA279CCAE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2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515997-1021-4905-91B2-A19FE7464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xmlns="" id="{17879B16-EC8E-4A54-BA77-61F4DDAD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21A53D1C-7CA7-44BC-92FE-FE4D0C2A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AB55EB68-CB73-41CA-93B4-2B56C795A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E0C2-0837-4883-AF55-2F1FB1A02956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D766A68D-645E-4A6C-8EF7-0F37A631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1A856EEA-E43A-45DD-A70F-60B49B8FE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89FD-D3D6-49C0-810B-2A5418D4A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B92A2-EC0E-4ADA-B781-1DBB9A3A664B}" type="datetimeFigureOut">
              <a:rPr lang="en-US" smtClean="0"/>
              <a:pPr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DF53-305B-4017-BD81-401FC992F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xmlns:p14="http://schemas.microsoft.com/office/powerpoint/2010/main"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E1618D-6761-C64E-8C0A-BA5D9D1272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9/12/19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81DBC9-25AC-B040-B0A6-C29E6D6BFE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7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7" descr="C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8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42" y="2716454"/>
            <a:ext cx="12172958" cy="1562248"/>
          </a:xfrm>
          <a:prstGeom prst="rect">
            <a:avLst/>
          </a:prstGeom>
          <a:solidFill>
            <a:srgbClr val="BF4D00"/>
          </a:solidFill>
          <a:ln w="9525">
            <a:solidFill>
              <a:srgbClr val="D77C01"/>
            </a:solidFill>
            <a:miter lim="800000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1663363" algn="l"/>
              </a:tabLst>
              <a:defRPr/>
            </a:pPr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335" y="612553"/>
            <a:ext cx="121920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PENGEMBANGAN APLIKASI SIPP </a:t>
            </a:r>
          </a:p>
          <a:p>
            <a:pPr lvl="0" algn="ctr">
              <a:defRPr/>
            </a:pPr>
            <a:r>
              <a:rPr lang="en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(SISTEM INFORMASI PENELUSURAN PERKARA)</a:t>
            </a:r>
          </a:p>
          <a:p>
            <a:pPr lvl="0" algn="ctr">
              <a:defRPr/>
            </a:pPr>
            <a:r>
              <a:rPr lang="en-I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VERSI 3.3.0 PADA EMPAT LINGKUNGAN PERADILAN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87197"/>
            <a:ext cx="1205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Disampaikan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Bimbingan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Teknis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Pene</a:t>
            </a:r>
            <a:r>
              <a:rPr lang="en-US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lusuran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(SIPP) 3.3.0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Direktorat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Jenderal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Badan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Peradilan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Bandung, 12 September 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7" y="524391"/>
            <a:ext cx="1333899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330460" y="2855196"/>
            <a:ext cx="7677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1663363" algn="l"/>
              </a:tabLs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1663363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AHMAD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JAUHAR</a:t>
            </a:r>
            <a:endParaRPr lang="en-US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1663363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KEPALA BAGIAN PENGEMBANGAN SISTEM INFORMATIKA BIRO HUKUM DAN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HUMAS,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 AGUNG RI </a:t>
            </a:r>
          </a:p>
        </p:txBody>
      </p:sp>
    </p:spTree>
    <p:extLst>
      <p:ext uri="{BB962C8B-B14F-4D97-AF65-F5344CB8AC3E}">
        <p14:creationId xmlns:p14="http://schemas.microsoft.com/office/powerpoint/2010/main" val="261217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1">
            <a:extLst>
              <a:ext uri="{FF2B5EF4-FFF2-40B4-BE49-F238E27FC236}">
                <a16:creationId xmlns:a16="http://schemas.microsoft.com/office/drawing/2014/main" xmlns="" id="{17D2EF6F-4B7F-4D02-BE67-077B2E1B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88"/>
            <a:ext cx="10115550" cy="696912"/>
          </a:xfrm>
        </p:spPr>
        <p:txBody>
          <a:bodyPr>
            <a:no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APLIKASI SIPP DARI MASA KE MASA</a:t>
            </a:r>
          </a:p>
        </p:txBody>
      </p:sp>
      <p:graphicFrame>
        <p:nvGraphicFramePr>
          <p:cNvPr id="376" name="Diagram 375"/>
          <p:cNvGraphicFramePr/>
          <p:nvPr>
            <p:extLst>
              <p:ext uri="{D42A27DB-BD31-4B8C-83A1-F6EECF244321}">
                <p14:modId xmlns:p14="http://schemas.microsoft.com/office/powerpoint/2010/main" val="416208384"/>
              </p:ext>
            </p:extLst>
          </p:nvPr>
        </p:nvGraphicFramePr>
        <p:xfrm>
          <a:off x="931348" y="2718865"/>
          <a:ext cx="7717418" cy="427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7" name="Isosceles Triangle 376"/>
          <p:cNvSpPr/>
          <p:nvPr/>
        </p:nvSpPr>
        <p:spPr>
          <a:xfrm>
            <a:off x="8585221" y="3310483"/>
            <a:ext cx="223805" cy="251902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8692142"/>
              <a:satOff val="34835"/>
              <a:lumOff val="7549"/>
              <a:alphaOff val="0"/>
            </a:schemeClr>
          </a:lnRef>
          <a:fillRef idx="1">
            <a:schemeClr val="accent5">
              <a:hueOff val="-8692142"/>
              <a:satOff val="34835"/>
              <a:lumOff val="7549"/>
              <a:alphaOff val="0"/>
            </a:schemeClr>
          </a:fillRef>
          <a:effectRef idx="2">
            <a:schemeClr val="accent5">
              <a:hueOff val="-8692142"/>
              <a:satOff val="34835"/>
              <a:lumOff val="7549"/>
              <a:alphaOff val="0"/>
            </a:schemeClr>
          </a:effectRef>
          <a:fontRef idx="minor">
            <a:schemeClr val="lt1"/>
          </a:fontRef>
        </p:style>
      </p:sp>
      <p:sp>
        <p:nvSpPr>
          <p:cNvPr id="379" name="L-Shape 378"/>
          <p:cNvSpPr/>
          <p:nvPr/>
        </p:nvSpPr>
        <p:spPr>
          <a:xfrm rot="5400000">
            <a:off x="9225009" y="3063872"/>
            <a:ext cx="874666" cy="14356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0" name="Group 379"/>
          <p:cNvGrpSpPr/>
          <p:nvPr/>
        </p:nvGrpSpPr>
        <p:grpSpPr>
          <a:xfrm>
            <a:off x="9143787" y="3556419"/>
            <a:ext cx="1270214" cy="990197"/>
            <a:chOff x="5587884" y="1215673"/>
            <a:chExt cx="1092433" cy="990197"/>
          </a:xfrm>
        </p:grpSpPr>
        <p:sp>
          <p:nvSpPr>
            <p:cNvPr id="381" name="Rectangle 380"/>
            <p:cNvSpPr/>
            <p:nvPr/>
          </p:nvSpPr>
          <p:spPr>
            <a:xfrm>
              <a:off x="5587884" y="1215673"/>
              <a:ext cx="1092433" cy="990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2" name="Rectangle 381"/>
            <p:cNvSpPr/>
            <p:nvPr/>
          </p:nvSpPr>
          <p:spPr>
            <a:xfrm>
              <a:off x="5630219" y="1300338"/>
              <a:ext cx="980822" cy="820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SIPP </a:t>
              </a:r>
              <a:r>
                <a:rPr lang="en-US" sz="19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versi</a:t>
              </a:r>
              <a:r>
                <a:rPr lang="en-US" sz="19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3.3.0</a:t>
              </a:r>
            </a:p>
          </p:txBody>
        </p:sp>
      </p:grpSp>
      <p:cxnSp>
        <p:nvCxnSpPr>
          <p:cNvPr id="383" name="Straight Arrow Connector 382"/>
          <p:cNvCxnSpPr/>
          <p:nvPr/>
        </p:nvCxnSpPr>
        <p:spPr>
          <a:xfrm rot="5400000" flipH="1" flipV="1">
            <a:off x="1389851" y="4568844"/>
            <a:ext cx="572298" cy="7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/>
          <p:cNvSpPr/>
          <p:nvPr/>
        </p:nvSpPr>
        <p:spPr>
          <a:xfrm>
            <a:off x="533421" y="3711588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CTS  (Case Tracking System) 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Pencatatan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Sederhana</a:t>
            </a:r>
            <a:endParaRPr lang="en-A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5" name="Straight Arrow Connector 384"/>
          <p:cNvCxnSpPr/>
          <p:nvPr/>
        </p:nvCxnSpPr>
        <p:spPr>
          <a:xfrm rot="5400000" flipH="1" flipV="1">
            <a:off x="2788082" y="3947731"/>
            <a:ext cx="1072364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Box 385"/>
          <p:cNvSpPr txBox="1"/>
          <p:nvPr/>
        </p:nvSpPr>
        <p:spPr>
          <a:xfrm>
            <a:off x="2155324" y="2612503"/>
            <a:ext cx="2405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CTS (Case Tracking System)</a:t>
            </a:r>
          </a:p>
          <a:p>
            <a:pPr algn="ctr"/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Pencatatan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endParaRPr lang="en-US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validasi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Bisnis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Proses</a:t>
            </a:r>
            <a:endParaRPr lang="en-US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7" name="Straight Arrow Connector 386"/>
          <p:cNvCxnSpPr/>
          <p:nvPr/>
        </p:nvCxnSpPr>
        <p:spPr>
          <a:xfrm rot="5400000" flipH="1" flipV="1">
            <a:off x="4089037" y="3292638"/>
            <a:ext cx="1760540" cy="1822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387"/>
          <p:cNvSpPr/>
          <p:nvPr/>
        </p:nvSpPr>
        <p:spPr>
          <a:xfrm>
            <a:off x="3420037" y="1645180"/>
            <a:ext cx="2928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(4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Peradilan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Template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5847751" y="2268541"/>
            <a:ext cx="1500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dengan Perbaikan fungsi-fungsi</a:t>
            </a:r>
          </a:p>
        </p:txBody>
      </p:sp>
      <p:cxnSp>
        <p:nvCxnSpPr>
          <p:cNvPr id="390" name="Straight Arrow Connector 389"/>
          <p:cNvCxnSpPr/>
          <p:nvPr/>
        </p:nvCxnSpPr>
        <p:spPr>
          <a:xfrm rot="5400000" flipH="1" flipV="1">
            <a:off x="6175959" y="3504420"/>
            <a:ext cx="859638" cy="7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390"/>
          <p:cNvSpPr/>
          <p:nvPr/>
        </p:nvSpPr>
        <p:spPr>
          <a:xfrm>
            <a:off x="7459726" y="1177923"/>
            <a:ext cx="3071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Penambahan Fungsi Template 470 template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 Delegasi Online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 Integrasi dengan SIAP dan Dirput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Register Diversi, Register Anak di bawah 12 Tahun, Register Anak Korban dan Saksi</a:t>
            </a:r>
          </a:p>
        </p:txBody>
      </p:sp>
      <p:cxnSp>
        <p:nvCxnSpPr>
          <p:cNvPr id="392" name="Straight Arrow Connector 391"/>
          <p:cNvCxnSpPr/>
          <p:nvPr/>
        </p:nvCxnSpPr>
        <p:spPr>
          <a:xfrm rot="5400000" flipH="1" flipV="1">
            <a:off x="7702350" y="3326883"/>
            <a:ext cx="572298" cy="7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 rot="5400000" flipH="1" flipV="1">
            <a:off x="9536834" y="4889878"/>
            <a:ext cx="356109" cy="72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/>
          <p:cNvSpPr/>
          <p:nvPr/>
        </p:nvSpPr>
        <p:spPr>
          <a:xfrm>
            <a:off x="7292579" y="5081281"/>
            <a:ext cx="4459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Perbaikan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fungsi-fungsi</a:t>
            </a:r>
            <a:endParaRPr lang="en-US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Update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Gugatan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Sederhana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(Nilai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Sengketa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200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juta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500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juta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Update PNBP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Penambahan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Perbaikan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Template</a:t>
            </a: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Integrasi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SIPP </a:t>
            </a:r>
            <a:r>
              <a:rPr lang="en-US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1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 </a:t>
            </a:r>
            <a:r>
              <a:rPr lang="en-US" sz="1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en-US" sz="1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Litigasi</a:t>
            </a:r>
            <a:endParaRPr lang="en-US" sz="14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1463" indent="-271463"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Sinkronisasi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 SIPP </a:t>
            </a:r>
            <a:r>
              <a:rPr lang="en-US" sz="14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2166121"/>
            <a:ext cx="12192000" cy="156224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1663363" algn="l"/>
              </a:tabLst>
              <a:defRPr/>
            </a:pPr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17D2EF6F-4B7F-4D02-BE67-077B2E1BF496}"/>
              </a:ext>
            </a:extLst>
          </p:cNvPr>
          <p:cNvSpPr txBox="1">
            <a:spLocks/>
          </p:cNvSpPr>
          <p:nvPr/>
        </p:nvSpPr>
        <p:spPr>
          <a:xfrm>
            <a:off x="372532" y="2545821"/>
            <a:ext cx="11819467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FITUR</a:t>
            </a:r>
            <a:r>
              <a:rPr kumimoji="0" lang="en-ID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SIPP 3.3.0 YANG BERHUBUNG DENGAN </a:t>
            </a:r>
            <a:r>
              <a:rPr kumimoji="0" lang="en-ID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kumimoji="0" lang="en-ID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PENDAFTARAN PERKARA</a:t>
            </a:r>
            <a:endParaRPr lang="en-ID" sz="3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200" y="1200202"/>
            <a:ext cx="10888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Tombol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register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pendaftaran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online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otomatis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mengarahkan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pendaftaran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didaftarkan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eCourt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apakah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GUGATAN, GUGATAN SEDERHANA, BANTAHAN ATAU PERMOHONAN</a:t>
            </a:r>
            <a:endParaRPr lang="en-A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277" y="4555571"/>
            <a:ext cx="6784246" cy="1975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7" y="2484964"/>
            <a:ext cx="5173218" cy="3070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Up Arrow 7"/>
          <p:cNvSpPr/>
          <p:nvPr/>
        </p:nvSpPr>
        <p:spPr>
          <a:xfrm rot="5400000">
            <a:off x="10136479" y="4287605"/>
            <a:ext cx="429098" cy="1866899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>
            <a:off x="4617051" y="2703584"/>
            <a:ext cx="530702" cy="178373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IDENTIFIKASI PERKARA </a:t>
            </a:r>
            <a:r>
              <a:rPr lang="en-ID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ID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934" y="1200202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SIPP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otomatis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memunculkan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penanda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didaftarkan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endParaRPr lang="en-AU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692" y="1897741"/>
            <a:ext cx="11745857" cy="453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Up Arrow 9"/>
          <p:cNvSpPr/>
          <p:nvPr/>
        </p:nvSpPr>
        <p:spPr>
          <a:xfrm rot="16953073">
            <a:off x="1898412" y="2281005"/>
            <a:ext cx="429098" cy="1866899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TEMPLATE BAS (BERITA ACARA SIDANG)</a:t>
            </a:r>
            <a:endParaRPr lang="en-ID" sz="3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34" y="1200202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Penambahan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cetak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Template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Berita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Sidang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(BAS)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elektronik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lanjutan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putusan</a:t>
            </a:r>
            <a:endParaRPr lang="en-A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3" y="2315014"/>
            <a:ext cx="11725138" cy="277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Up Arrow 11"/>
          <p:cNvSpPr/>
          <p:nvPr/>
        </p:nvSpPr>
        <p:spPr>
          <a:xfrm rot="5400000">
            <a:off x="7698079" y="2899073"/>
            <a:ext cx="429098" cy="1866899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INTEGRASI SIPP – </a:t>
            </a:r>
            <a:r>
              <a:rPr lang="en-ID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ID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734" y="1208669"/>
            <a:ext cx="1120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menu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penambahan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sinkronisasi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SIPP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dilaksanakan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manual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menunggu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sinkronisasi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otomatis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08" y="2072655"/>
            <a:ext cx="7318925" cy="453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 rot="5400000">
            <a:off x="6682079" y="1671407"/>
            <a:ext cx="429098" cy="1866899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MENU </a:t>
            </a:r>
            <a:r>
              <a:rPr lang="en-ID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ID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-PAYMENT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1413" y="1268083"/>
            <a:ext cx="9905998" cy="789317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Difungsikan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memfasilitasi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pembayaran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elektronik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pendaftaran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1" y="2339509"/>
            <a:ext cx="11195908" cy="388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Up Arrow 10"/>
          <p:cNvSpPr/>
          <p:nvPr/>
        </p:nvSpPr>
        <p:spPr>
          <a:xfrm rot="2744677">
            <a:off x="7776630" y="2620091"/>
            <a:ext cx="429098" cy="85731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ID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OPTIMALISASI SISTEM SINKRONISASI DATA SIPP - </a:t>
            </a:r>
            <a:r>
              <a:rPr lang="en-ID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ID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000" y="1268083"/>
            <a:ext cx="10828867" cy="102654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Memanfaatkan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cron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linux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task scheduler)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otomatisasi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sinkronisasi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SIPP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beban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server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tetap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dijalankan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meskipun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SIPP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diakses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dibuka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749296"/>
            <a:ext cx="7147264" cy="2404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076" y="5535168"/>
            <a:ext cx="9856036" cy="68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Up Arrow 12"/>
          <p:cNvSpPr/>
          <p:nvPr/>
        </p:nvSpPr>
        <p:spPr>
          <a:xfrm rot="7748955">
            <a:off x="1257024" y="4834976"/>
            <a:ext cx="317281" cy="106941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01807" y="1842028"/>
            <a:ext cx="109023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265536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DASAR HUKUM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48728" y="1011091"/>
            <a:ext cx="11455395" cy="468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47675" lvl="4" indent="-354013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Nomor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2019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Persidangan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Elektronik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AU" sz="2000" dirty="0" err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lvl="4" indent="-354013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Surat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Keputusan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Ketua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RI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Nomor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129/KMA/SK/VIII/2019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Petunjuk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Teknis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Persidangan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Elektronik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AU" sz="2000" dirty="0" err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lvl="4" indent="-354013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Surat Keputusan Ketua Mahkamah Agung Nomor 026/KMA/SK/II/2012 tentang Standar Pelayanan Publik Pengadilan;</a:t>
            </a:r>
            <a:endParaRPr lang="en-AU" sz="2000" dirty="0" err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lvl="4" indent="-354013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Surat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Keputusan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Ketua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Nomor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43/KMA/SK/II/2017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Pembentukan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Kelompok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Koordinasi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Kemudahan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Berusaha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lvl="4" indent="-354013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Cetak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Biru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Pembaruan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Peradilan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Republik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Indonesia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2010-2035.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7675" lvl="4" indent="-354013">
              <a:lnSpc>
                <a:spcPct val="150000"/>
              </a:lnSpc>
              <a:buFont typeface="+mj-lt"/>
              <a:buAutoNum type="arabicPeriod"/>
            </a:pPr>
            <a:endParaRPr lang="en-AU" sz="2000" dirty="0" err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BLUE PRINT MAHKAMAH AGUNG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06624" y="2556401"/>
            <a:ext cx="800105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MANAJEMEN SUMBER DAYA MANUSIA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06558" y="2556401"/>
            <a:ext cx="42862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6624" y="3199343"/>
            <a:ext cx="800105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MANAJEMEN SUMBER DAYA KEUANGAN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6558" y="3199343"/>
            <a:ext cx="42862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06624" y="3842285"/>
            <a:ext cx="800105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MANAJEMEN  SARANA DAN PRASARANA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6558" y="3842285"/>
            <a:ext cx="42862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06624" y="4485227"/>
            <a:ext cx="8001056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MANAJEMEN  TEKNOLOGI INFORMASI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6558" y="4485227"/>
            <a:ext cx="428628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06624" y="5128169"/>
            <a:ext cx="800105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TRANSPARANSI PERADILAN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06558" y="5128169"/>
            <a:ext cx="42862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06624" y="5771111"/>
            <a:ext cx="800105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FUNGSI PENGAWASAN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06558" y="5771111"/>
            <a:ext cx="428628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6558" y="1413393"/>
            <a:ext cx="8501122" cy="64294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>
                <a:srgbClr val="002060"/>
              </a:buClr>
              <a:tabLst>
                <a:tab pos="261938" algn="l"/>
              </a:tabLst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FUNGSI PELAKSANAAN FUNGSI PENDUKUNG RB MAHKAMAH AGUNG RI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5407020" y="2173811"/>
            <a:ext cx="1428760" cy="28575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63682" y="4413789"/>
            <a:ext cx="8715436" cy="131465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17D2EF6F-4B7F-4D02-BE67-077B2E1B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88"/>
            <a:ext cx="10115550" cy="696912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PENGERTIAN SIPP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9526" y="4502835"/>
            <a:ext cx="3022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SIPP TK PERTAMA VS</a:t>
            </a:r>
          </a:p>
          <a:p>
            <a:r>
              <a:rPr lang="en-ID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SIPP TK BANDING ??</a:t>
            </a:r>
            <a:endParaRPr lang="en-A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24135" y="1384069"/>
            <a:ext cx="4224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</a:t>
            </a:r>
            <a:r>
              <a:rPr lang="id-ID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(Sistem Informasi Penelusuran Perkara)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berbasis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web yang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merekam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mencatat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penanganan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lengkap</a:t>
            </a:r>
            <a:r>
              <a:rPr lang="en-A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061" name="Picture 13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185334"/>
            <a:ext cx="2381250" cy="238125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2648933" y="1779601"/>
            <a:ext cx="1567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SIPP ??</a:t>
            </a:r>
            <a:endParaRPr lang="en-AU" sz="2800" dirty="0"/>
          </a:p>
        </p:txBody>
      </p:sp>
      <p:sp>
        <p:nvSpPr>
          <p:cNvPr id="38" name="Right Arrow 37"/>
          <p:cNvSpPr/>
          <p:nvPr/>
        </p:nvSpPr>
        <p:spPr>
          <a:xfrm>
            <a:off x="5181600" y="1701801"/>
            <a:ext cx="905933" cy="558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ight Arrow 38"/>
          <p:cNvSpPr/>
          <p:nvPr/>
        </p:nvSpPr>
        <p:spPr>
          <a:xfrm>
            <a:off x="3488267" y="4572002"/>
            <a:ext cx="905933" cy="558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141231030"/>
              </p:ext>
            </p:extLst>
          </p:nvPr>
        </p:nvGraphicFramePr>
        <p:xfrm>
          <a:off x="4842933" y="3344335"/>
          <a:ext cx="7052734" cy="314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LATAR BELAKANG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93676" y="1171680"/>
            <a:ext cx="1108871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8775" indent="-358775" algn="just">
              <a:buFont typeface="Wingdings" pitchFamily="2" charset="2"/>
              <a:buChar char="q"/>
              <a:defRPr/>
            </a:pPr>
            <a:r>
              <a:rPr lang="id-ID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 Agung terus berkomitmen meningkatkan inovasi dan pelayanannya kepada masyarakat pencari keadilan untuk mewujudkan peradilan modern berbasis teknologi informasi. 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 algn="just">
              <a:buFont typeface="Wingdings" pitchFamily="2" charset="2"/>
              <a:buChar char="q"/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 algn="just">
              <a:buFont typeface="Wingdings" pitchFamily="2" charset="2"/>
              <a:buChar char="q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yang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layanan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manajemen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berbasis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teknologi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salah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instrumen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terus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dikembangkan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mendukung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e-Court.</a:t>
            </a:r>
          </a:p>
          <a:p>
            <a:pPr marL="358775" indent="-358775" algn="just">
              <a:buFont typeface="Wingdings" pitchFamily="2" charset="2"/>
              <a:buChar char="q"/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 algn="just">
              <a:buFont typeface="Wingdings" pitchFamily="2" charset="2"/>
              <a:buChar char="q"/>
              <a:defRPr/>
            </a:pPr>
            <a:r>
              <a:rPr lang="id-ID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 Agung mengembangkan layanan aplikasi e-Court melalui penambahan layanan persidangan secara elektronik atau yang lebih dikenal dengan nama e-Litiga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id-ID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 algn="just">
              <a:buFont typeface="Wingdings" pitchFamily="2" charset="2"/>
              <a:buChar char="q"/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 algn="just">
              <a:buFont typeface="Wingdings" pitchFamily="2" charset="2"/>
              <a:buChar char="q"/>
              <a:defRPr/>
            </a:pPr>
            <a:r>
              <a:rPr lang="id-ID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e-Litigasi merupakan sebuah tata cara persidangan secara elektronik oleh para pihak, penggugat dan tergugat sehingga dapat dilakukan pengiriman dokumen persidangan seperti Jawaban, Replik, Duplik, dan atau Kesimpulan secara elektronik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58775" indent="-358775" algn="just">
              <a:buFont typeface="Wingdings" pitchFamily="2" charset="2"/>
              <a:buChar char="q"/>
              <a:defRPr/>
            </a:pPr>
            <a:endParaRPr lang="en-AU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 algn="just">
              <a:buFont typeface="Wingdings" pitchFamily="2" charset="2"/>
              <a:buChar char="q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tingkat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pertama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3.2.0-6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dikembangkan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mendukung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e-Court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(e-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litigasi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mengeluarkan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rilis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terbaru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SIPP 3.3.0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fitur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tambahan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8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1">
            <a:extLst>
              <a:ext uri="{FF2B5EF4-FFF2-40B4-BE49-F238E27FC236}">
                <a16:creationId xmlns:a16="http://schemas.microsoft.com/office/drawing/2014/main" xmlns="" id="{17D2EF6F-4B7F-4D02-BE67-077B2E1B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88"/>
            <a:ext cx="10115550" cy="696912"/>
          </a:xfrm>
        </p:spPr>
        <p:txBody>
          <a:bodyPr>
            <a:noAutofit/>
          </a:bodyPr>
          <a:lstStyle/>
          <a:p>
            <a:pPr algn="l"/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INFRASTRUKTUR SIPP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3750" b="2363"/>
          <a:stretch/>
        </p:blipFill>
        <p:spPr>
          <a:xfrm>
            <a:off x="406400" y="1574960"/>
            <a:ext cx="5460999" cy="3394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258" r="3732" b="4652"/>
          <a:stretch/>
        </p:blipFill>
        <p:spPr>
          <a:xfrm>
            <a:off x="6299201" y="1566338"/>
            <a:ext cx="5435600" cy="3412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17D2EF6F-4B7F-4D02-BE67-077B2E1B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88"/>
            <a:ext cx="10115550" cy="696912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TUJUAN PENGEMBANGAN SIPP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6327" y="1265439"/>
            <a:ext cx="11303006" cy="4650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794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Terciptanya tertib administrasi perkara di P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engadilan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2794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Terciptanya pengelolaan administrasi perkara yang efektif, efisien, dan saling menunjang bagi internal P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engadilan</a:t>
            </a: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dan pihak lain yang membutuhkan informasi perkara 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57200" indent="-2794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akses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pencari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keadilan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keterbukaan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informasi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2794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Tersedianya perangkat pendukung yang memberikan kemudahan administrasi dalam :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793750" lvl="0" indent="-32861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Monitoring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evaluasi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perkara dengan adanya pengingat (</a:t>
            </a:r>
            <a:r>
              <a:rPr lang="id-ID" sz="2000" b="1" i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reminder</a:t>
            </a: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) setiap tahapan proses perkara 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793750" lvl="0" indent="-32861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Cari temu (</a:t>
            </a:r>
            <a:r>
              <a:rPr lang="id-ID" sz="2000" b="1" i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search &amp; found</a:t>
            </a: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) data perkara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793750" lvl="0" indent="-32861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Pelaporan otomatis untuk memperoleh gambaran kinerja pengelolaan perkara di pengadilan</a:t>
            </a:r>
            <a:endParaRPr lang="id-ID" sz="2000" b="1" i="1" dirty="0">
              <a:solidFill>
                <a:srgbClr val="00206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793750" lvl="0" indent="-32861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2000" b="1" i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Analisis bagi pengambilan keputusan dalam pengelolaan perkara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4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D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TOPOLOGI SISTEM INFORMASI PENGADILAN</a:t>
            </a:r>
            <a:endParaRPr lang="en-ID" sz="3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260" y="1905972"/>
            <a:ext cx="2836674" cy="3310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>
            <a:off x="3999423" y="3775609"/>
            <a:ext cx="1428760" cy="571504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flipV="1">
            <a:off x="3999423" y="2061097"/>
            <a:ext cx="1428760" cy="1285884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flipV="1">
            <a:off x="3999423" y="3204105"/>
            <a:ext cx="1428760" cy="285752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27985" y="3989923"/>
            <a:ext cx="1571636" cy="142876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499621" y="1703907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SIAP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Direktori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Putusan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499621" y="2846915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endParaRPr lang="en-A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499621" y="3918485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Tingkat Banding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99621" y="5061493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SIPP Tingkat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Pertama</a:t>
            </a:r>
            <a:endParaRPr lang="en-A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>
            <a:off x="7857075" y="3204106"/>
            <a:ext cx="939792" cy="512761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flipV="1">
            <a:off x="7857075" y="3835400"/>
            <a:ext cx="948258" cy="440275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flipV="1">
            <a:off x="7857075" y="5418667"/>
            <a:ext cx="1032925" cy="16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8923350" y="3448048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A80000">
                  <a:tint val="66000"/>
                  <a:satMod val="160000"/>
                </a:srgbClr>
              </a:gs>
              <a:gs pos="50000">
                <a:srgbClr val="A80000">
                  <a:tint val="44500"/>
                  <a:satMod val="160000"/>
                </a:srgbClr>
              </a:gs>
              <a:gs pos="100000">
                <a:srgbClr val="A8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Server @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endParaRPr lang="en-A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033417" y="5061493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A80000">
                  <a:tint val="66000"/>
                  <a:satMod val="160000"/>
                </a:srgbClr>
              </a:gs>
              <a:gs pos="50000">
                <a:srgbClr val="A80000">
                  <a:tint val="44500"/>
                  <a:satMod val="160000"/>
                </a:srgbClr>
              </a:gs>
              <a:gs pos="100000">
                <a:srgbClr val="A8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Server @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Tingkat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Pertama</a:t>
            </a:r>
            <a:endParaRPr lang="en-A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flipV="1">
            <a:off x="7848608" y="2040467"/>
            <a:ext cx="1032925" cy="16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8940283" y="1729313"/>
            <a:ext cx="2286016" cy="714380"/>
          </a:xfrm>
          <a:prstGeom prst="roundRect">
            <a:avLst/>
          </a:prstGeom>
          <a:gradFill flip="none" rotWithShape="1">
            <a:gsLst>
              <a:gs pos="0">
                <a:srgbClr val="A80000">
                  <a:tint val="66000"/>
                  <a:satMod val="160000"/>
                </a:srgbClr>
              </a:gs>
              <a:gs pos="50000">
                <a:srgbClr val="A80000">
                  <a:tint val="44500"/>
                  <a:satMod val="160000"/>
                </a:srgbClr>
              </a:gs>
              <a:gs pos="100000">
                <a:srgbClr val="A8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Server @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Mahkamah</a:t>
            </a:r>
            <a:r>
              <a:rPr lang="en-A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Agung</a:t>
            </a:r>
            <a:endParaRPr lang="en-A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858" y="1990640"/>
            <a:ext cx="2836674" cy="3310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77479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11FE501-C57D-40C0-AF73-884D7EF9B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98438"/>
            <a:ext cx="10115550" cy="6969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D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PERAN APLIKASI SIPP TERHADAP </a:t>
            </a:r>
            <a:r>
              <a:rPr lang="en-ID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ID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F7435A0-24E3-814E-816D-337930AE81BD}"/>
              </a:ext>
            </a:extLst>
          </p:cNvPr>
          <p:cNvSpPr/>
          <p:nvPr/>
        </p:nvSpPr>
        <p:spPr>
          <a:xfrm>
            <a:off x="687358" y="3345389"/>
            <a:ext cx="1448384" cy="1433768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SIPP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EB9137C-661B-CE4B-964B-684C85720775}"/>
              </a:ext>
            </a:extLst>
          </p:cNvPr>
          <p:cNvSpPr/>
          <p:nvPr/>
        </p:nvSpPr>
        <p:spPr>
          <a:xfrm>
            <a:off x="5545142" y="5202777"/>
            <a:ext cx="1599665" cy="65746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Litigasi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>
            <a:off x="2187556" y="3988331"/>
            <a:ext cx="571504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A68E114-6FD9-C744-B8BB-C73B9BDFDD48}"/>
              </a:ext>
            </a:extLst>
          </p:cNvPr>
          <p:cNvSpPr/>
          <p:nvPr/>
        </p:nvSpPr>
        <p:spPr>
          <a:xfrm>
            <a:off x="5473704" y="4416959"/>
            <a:ext cx="1599666" cy="65746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-Summon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A8A26FA-61F2-F248-A3F5-E552BC02BE79}"/>
              </a:ext>
            </a:extLst>
          </p:cNvPr>
          <p:cNvSpPr/>
          <p:nvPr/>
        </p:nvSpPr>
        <p:spPr>
          <a:xfrm>
            <a:off x="5473704" y="3631141"/>
            <a:ext cx="1599666" cy="65746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-Payment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6650E6A-CC25-F54E-AAFA-29FBC724939D}"/>
              </a:ext>
            </a:extLst>
          </p:cNvPr>
          <p:cNvSpPr/>
          <p:nvPr/>
        </p:nvSpPr>
        <p:spPr>
          <a:xfrm>
            <a:off x="5473704" y="2836741"/>
            <a:ext cx="1599666" cy="65746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</a:rPr>
              <a:t>Skum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06E4759-A71D-CA4B-9E7F-B6A8CAB3718C}"/>
              </a:ext>
            </a:extLst>
          </p:cNvPr>
          <p:cNvSpPr/>
          <p:nvPr/>
        </p:nvSpPr>
        <p:spPr>
          <a:xfrm>
            <a:off x="5473704" y="2059505"/>
            <a:ext cx="1599666" cy="65746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-Filing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F7435A0-24E3-814E-816D-337930AE81BD}"/>
              </a:ext>
            </a:extLst>
          </p:cNvPr>
          <p:cNvSpPr/>
          <p:nvPr/>
        </p:nvSpPr>
        <p:spPr>
          <a:xfrm>
            <a:off x="2830498" y="3273951"/>
            <a:ext cx="1448384" cy="1433768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</a:t>
            </a:r>
            <a:r>
              <a:rPr lang="en-US" sz="1600" dirty="0">
                <a:solidFill>
                  <a:srgbClr val="00B050"/>
                </a:solidFill>
                <a:latin typeface="Arial Black" pitchFamily="34" charset="0"/>
              </a:rPr>
              <a:t>-Court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>
            <a:off x="4402134" y="3988331"/>
            <a:ext cx="1000132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>
            <a:off x="4402134" y="4131207"/>
            <a:ext cx="1000132" cy="571504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59258" y="2559571"/>
            <a:ext cx="1285884" cy="1000132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flipV="1">
            <a:off x="4402134" y="3202513"/>
            <a:ext cx="1000132" cy="642942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40E90048-7A65-9045-9DD1-0A9CC06052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94977" y="4381240"/>
            <a:ext cx="1285884" cy="107157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493000" y="2302386"/>
            <a:ext cx="416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-Court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menuju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Litigasi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melibatkan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SIPP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Manajemen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Perkara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Pengadilan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Tingkat </a:t>
            </a:r>
            <a:r>
              <a:rPr lang="en-US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Pertama</a:t>
            </a:r>
            <a:endParaRPr lang="en-US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479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933</Words>
  <Application>Microsoft Macintosh PowerPoint</Application>
  <PresentationFormat>Custom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1_Office Theme</vt:lpstr>
      <vt:lpstr>3_Office Theme</vt:lpstr>
      <vt:lpstr>Tema Office</vt:lpstr>
      <vt:lpstr>Office Theme</vt:lpstr>
      <vt:lpstr>2_Office Theme</vt:lpstr>
      <vt:lpstr>PowerPoint Presentation</vt:lpstr>
      <vt:lpstr>DASAR HUKUM</vt:lpstr>
      <vt:lpstr>BLUE PRINT MAHKAMAH AGUNG </vt:lpstr>
      <vt:lpstr>PENGERTIAN SIPP</vt:lpstr>
      <vt:lpstr>LATAR BELAKANG</vt:lpstr>
      <vt:lpstr>INFRASTRUKTUR SIPP</vt:lpstr>
      <vt:lpstr>TUJUAN PENGEMBANGAN SIPP</vt:lpstr>
      <vt:lpstr>TOPOLOGI SISTEM INFORMASI PENGADILAN</vt:lpstr>
      <vt:lpstr>PERAN APLIKASI SIPP TERHADAP e-COURT</vt:lpstr>
      <vt:lpstr>APLIKASI SIPP DARI MASA KE MASA</vt:lpstr>
      <vt:lpstr>PowerPoint Presentation</vt:lpstr>
      <vt:lpstr>PENDAFTARAN PERKARA</vt:lpstr>
      <vt:lpstr>IDENTIFIKASI PERKARA e-COURT</vt:lpstr>
      <vt:lpstr>TEMPLATE BAS (BERITA ACARA SIDANG)</vt:lpstr>
      <vt:lpstr>INTEGRASI SIPP – e-Court</vt:lpstr>
      <vt:lpstr>MENU e-PAYMENT</vt:lpstr>
      <vt:lpstr>OPTIMALISASI SISTEM SINKRONISASI DATA SIPP - e-COURT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Galih Hadiwijaya</dc:creator>
  <cp:lastModifiedBy>ahmad jauhar</cp:lastModifiedBy>
  <cp:revision>46</cp:revision>
  <dcterms:created xsi:type="dcterms:W3CDTF">2018-05-14T19:12:45Z</dcterms:created>
  <dcterms:modified xsi:type="dcterms:W3CDTF">2019-09-12T02:30:50Z</dcterms:modified>
</cp:coreProperties>
</file>