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48B255D8-EACB-784E-9F8E-BBCEA973D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xmlns="" id="{7C13BA51-FF49-3C4D-8377-B6FABFBEB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C90D9EA5-A9BC-564F-873E-A658B6025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F9599293-E50C-8E4C-89EF-3156CA2B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FFD4C80E-B213-1A45-9BE1-37021941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471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529A973A-B633-3E46-8CB1-29C4C9318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xmlns="" id="{611B8C5C-6B85-204F-8AEC-C32CBE50E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68CD5913-5A38-454A-A3C9-17AB1229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4FA11097-4C22-D74D-9DAE-A66632C2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3A19E97D-083D-A944-8FF6-011B8840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099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xmlns="" id="{B9600203-B23A-CC47-A7D8-1003C4A25E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xmlns="" id="{502BDC57-65FA-F540-A18F-066D54F7A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94668781-8708-3549-ADC2-E6A68FFE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D7FAFB06-5BA7-834B-815E-4B2C9DE3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A8B704D9-14EC-A44E-ACBD-E2CD2528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701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47D535FC-D235-914F-BFC1-7ED4FA4FB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4944C96A-F341-5941-BF8B-1D0CAD4B2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CFB1F3FA-CA7F-5941-A6A7-319C6DBA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6EF09080-7896-8047-8680-ACE5CA509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87E90EA8-B41E-3149-99A7-3DAAD6C27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034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91F6FF0F-5DD1-D74D-9C5E-7066DF3F9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xmlns="" id="{97AA8CEE-7B54-6E42-8373-1C2A8BED3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E785F24C-D4BB-7B48-8D92-8DC7BE85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8A66AD5F-04D3-284C-B288-0778831F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A24E6546-8620-504B-AAC8-7DF4FCAA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53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48EF6B82-B72B-724B-9E2A-70880BA5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3CA97DDC-2FF0-7A47-A8CD-62C73A48F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xmlns="" id="{BFDFC02B-A827-9246-96BE-9CE8F8814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xmlns="" id="{06B69F87-7C5F-844D-8AEB-B9F47907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xmlns="" id="{4A8AAF37-CB2C-6A49-91D8-663C01889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xmlns="" id="{436DF583-8439-374C-B368-B1C211D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224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B145DCD6-4DC9-2645-9D69-28C0C2379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xmlns="" id="{669DBDF7-26D0-E642-B0DD-69B77FB7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xmlns="" id="{2EA70094-6BC4-E84C-9518-FA58FE1A0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xmlns="" id="{A899B56C-74D2-0C43-BCE4-CE88D8730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xmlns="" id="{71C18F05-6597-BC47-B654-C007CDD14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xmlns="" id="{7DA00898-2D00-284E-ACE2-6D9E7A27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xmlns="" id="{9242D313-ACE8-8A43-A570-C9B3D7621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xmlns="" id="{9DA6ECF4-867C-B94B-9480-D781B9B4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017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D828A75A-AACC-144E-ABBD-5228A3B20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xmlns="" id="{9077C7D5-01CD-1441-855D-E24F8FDC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xmlns="" id="{E24206A9-8AE7-6144-9871-B28E0FBE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xmlns="" id="{EF318CF4-4652-A64B-9F65-6DFDBF0F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328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xmlns="" id="{38953D1B-8EC1-244F-8F24-3E9344DDE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xmlns="" id="{427C7CAB-2886-9A4A-BABC-AD7FDB37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xmlns="" id="{68E8D441-3C0F-7F4A-AC2D-FBFD779D3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112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C82BE1A2-FEA9-1A47-9333-1941621AC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E36757EB-8F5D-BC46-BEEC-CF1AD975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xmlns="" id="{6905CDC5-C578-0746-B073-1591049FE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xmlns="" id="{EF207C57-CD99-564E-9F8D-168EE3B9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xmlns="" id="{6C3FDA27-CFA7-7344-80A6-861BF8BC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xmlns="" id="{25139E87-A3F7-A847-93DA-37AE890EF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731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500DA105-BC9C-B141-A121-4679BA5F0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xmlns="" id="{E4F133B2-28F4-5546-9B21-3BCDC9A25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xmlns="" id="{86830329-DAA2-8245-8DC8-D0A3196CF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xmlns="" id="{128A7F29-623A-B64F-868A-2298E6F4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xmlns="" id="{83448ECD-9D9F-CD40-BAC4-D3770FAD5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xmlns="" id="{3C6CEDB1-6CA1-654C-AD94-0EECE60C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82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xmlns="" id="{C9049C0F-A836-B342-B000-EFB0568A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xmlns="" id="{FBAA8729-0C93-B54E-9C84-080F6F5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xmlns="" id="{2C79595B-7128-1441-93EC-F4AB73B858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CE0CC-E83F-4F4C-9D37-8EE90CA07213}" type="datetimeFigureOut">
              <a:rPr lang="id-ID" smtClean="0"/>
              <a:t>10/09/2019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xmlns="" id="{6BD0F0FD-E0E1-C24F-BB03-902C5C58A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xmlns="" id="{1559C77B-D98F-C84C-BD0C-9C11A60BA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59258-9DA4-D148-A8D9-94E3ED8DA08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340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66C5A6B4-F3B5-9243-816F-0B4D8ECD9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685800"/>
            <a:ext cx="10972800" cy="2387600"/>
          </a:xfrm>
        </p:spPr>
        <p:txBody>
          <a:bodyPr>
            <a:normAutofit/>
          </a:bodyPr>
          <a:lstStyle/>
          <a:p>
            <a:r>
              <a:rPr lang="id-ID" b="1" dirty="0">
                <a:latin typeface="Cambria" panose="02040503050406030204" pitchFamily="18" charset="0"/>
                <a:cs typeface="Aharoni" panose="02010803020104030203" pitchFamily="2" charset="-79"/>
              </a:rPr>
              <a:t>SUPERVISI </a:t>
            </a:r>
            <a:r>
              <a:rPr lang="en-US" b="1" dirty="0" smtClean="0">
                <a:latin typeface="Cambria" panose="02040503050406030204" pitchFamily="18" charset="0"/>
                <a:cs typeface="Aharoni" panose="02010803020104030203" pitchFamily="2" charset="-79"/>
              </a:rPr>
              <a:t/>
            </a:r>
            <a:br>
              <a:rPr lang="en-US" b="1" dirty="0" smtClean="0">
                <a:latin typeface="Cambria" panose="02040503050406030204" pitchFamily="18" charset="0"/>
                <a:cs typeface="Aharoni" panose="02010803020104030203" pitchFamily="2" charset="-79"/>
              </a:rPr>
            </a:br>
            <a:r>
              <a:rPr lang="id-ID" sz="4000" b="1" dirty="0" smtClean="0">
                <a:latin typeface="Cambria" panose="02040503050406030204" pitchFamily="18" charset="0"/>
                <a:cs typeface="Aharoni" panose="02010803020104030203" pitchFamily="2" charset="-79"/>
              </a:rPr>
              <a:t>SISTEM </a:t>
            </a:r>
            <a:r>
              <a:rPr lang="id-ID" sz="4000" b="1" dirty="0">
                <a:latin typeface="Cambria" panose="02040503050406030204" pitchFamily="18" charset="0"/>
                <a:cs typeface="Aharoni" panose="02010803020104030203" pitchFamily="2" charset="-79"/>
              </a:rPr>
              <a:t>INFORMASI PENELUSURAN PERKARA</a:t>
            </a:r>
            <a:endParaRPr lang="id-ID" b="1" dirty="0">
              <a:latin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xmlns="" id="{CE37A260-3A7E-4148-AADB-275328647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9144000" cy="1655762"/>
          </a:xfrm>
        </p:spPr>
        <p:txBody>
          <a:bodyPr>
            <a:normAutofit/>
          </a:bodyPr>
          <a:lstStyle/>
          <a:p>
            <a:r>
              <a:rPr lang="id-ID" sz="2800" b="1" dirty="0">
                <a:latin typeface="Cambria" panose="02040503050406030204" pitchFamily="18" charset="0"/>
                <a:cs typeface="Aharoni" panose="02010803020104030203" pitchFamily="2" charset="-79"/>
              </a:rPr>
              <a:t>Oleh:</a:t>
            </a:r>
          </a:p>
          <a:p>
            <a:r>
              <a:rPr lang="id-ID" sz="3200" b="1" dirty="0" smtClean="0">
                <a:latin typeface="Cambria" panose="02040503050406030204" pitchFamily="18" charset="0"/>
                <a:cs typeface="Aharoni" panose="02010803020104030203" pitchFamily="2" charset="-79"/>
              </a:rPr>
              <a:t>Saurasi Silalahi, S.H</a:t>
            </a:r>
            <a:r>
              <a:rPr lang="id-ID" sz="3200" b="1" dirty="0">
                <a:latin typeface="Cambria" panose="02040503050406030204" pitchFamily="18" charset="0"/>
                <a:cs typeface="Aharoni" panose="02010803020104030203" pitchFamily="2" charset="-79"/>
              </a:rPr>
              <a:t>.,M.H</a:t>
            </a:r>
            <a:r>
              <a:rPr lang="id-ID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r>
              <a:rPr lang="id-ID" sz="2800" dirty="0"/>
              <a:t>Hakim Tinggi PT Tanjungkarang</a:t>
            </a:r>
          </a:p>
        </p:txBody>
      </p:sp>
    </p:spTree>
    <p:extLst>
      <p:ext uri="{BB962C8B-B14F-4D97-AF65-F5344CB8AC3E}">
        <p14:creationId xmlns:p14="http://schemas.microsoft.com/office/powerpoint/2010/main" val="3037663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17ECFEF7-D4B7-504D-ADC0-E0D0BAC9A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"/>
            <a:ext cx="10800000" cy="10800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id-ID" b="1" dirty="0" smtClean="0">
                <a:latin typeface="Cambria" panose="02040503050406030204" pitchFamily="18" charset="0"/>
              </a:rPr>
              <a:t>PENGAWASAN MENGGUNAKAN SIPP PT</a:t>
            </a:r>
            <a:endParaRPr lang="id-ID" b="1" dirty="0">
              <a:latin typeface="Cambria" panose="02040503050406030204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877823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56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56ED0DA8-E839-884A-8288-3B550F3F1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70" y="270123"/>
            <a:ext cx="10800000" cy="10800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id-ID" b="1" dirty="0" smtClean="0">
                <a:latin typeface="Cambria" panose="02040503050406030204" pitchFamily="18" charset="0"/>
              </a:rPr>
              <a:t>PENGAWASAN MENGGUNAKAN EIS</a:t>
            </a:r>
            <a:endParaRPr lang="id-ID" b="1" dirty="0">
              <a:latin typeface="Cambria" panose="02040503050406030204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6"/>
          <a:stretch/>
        </p:blipFill>
        <p:spPr bwMode="auto">
          <a:xfrm>
            <a:off x="1459071" y="1447800"/>
            <a:ext cx="8980329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532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772400" y="5867400"/>
            <a:ext cx="4953000" cy="8937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d-ID" sz="2000" b="1" dirty="0">
                <a:latin typeface="Cambria" panose="02040503050406030204" pitchFamily="18" charset="0"/>
                <a:cs typeface="Aharoni" panose="02010803020104030203" pitchFamily="2" charset="-79"/>
              </a:rPr>
              <a:t>Saurasi Silalahi, S.H.,M.H</a:t>
            </a:r>
            <a:r>
              <a:rPr lang="id-ID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d-ID" sz="1800" dirty="0"/>
              <a:t>Hakim Tinggi PT Tanjungkarang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427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F3F05045-C760-8E41-84A4-ABC11EA8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00000" cy="10800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id-ID" b="1" dirty="0" smtClean="0">
                <a:latin typeface="Cambria" panose="02040503050406030204" pitchFamily="18" charset="0"/>
                <a:cs typeface="Aharoni" panose="02010803020104030203" pitchFamily="2" charset="-79"/>
              </a:rPr>
              <a:t>PENGERTIAN</a:t>
            </a:r>
            <a:endParaRPr lang="id-ID" b="1" dirty="0">
              <a:latin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15A76B19-8134-7B4F-B4F4-A60561023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/>
            <a:r>
              <a:rPr lang="id-ID" dirty="0"/>
              <a:t>Supervisi adalah merupakan suatu layanan dari atasan kepada bawahan dengan memberikan pengarahan guna mengembangkan kinerja menjadi lebih baik.</a:t>
            </a:r>
          </a:p>
          <a:p>
            <a:pPr marL="363538" indent="-363538"/>
            <a:r>
              <a:rPr lang="id-ID" dirty="0"/>
              <a:t>Kegiatan supervisi disebut juga sebagai kegiatan mengawasi atau pengawasan.</a:t>
            </a:r>
          </a:p>
          <a:p>
            <a:pPr marL="363538" indent="-363538"/>
            <a:r>
              <a:rPr lang="id-ID" dirty="0"/>
              <a:t>Pengawasan dalam rangka pengembangan Sistem Informasi Penelusuran Perkara sangat diperlukan, karena dengan adanya pengawasan (supervisi) diharapkan Sistem Informasi Penelusuran Perkara akan semakin berkembang dan pengelolaannya akan semakin baik.</a:t>
            </a:r>
          </a:p>
        </p:txBody>
      </p:sp>
    </p:spTree>
    <p:extLst>
      <p:ext uri="{BB962C8B-B14F-4D97-AF65-F5344CB8AC3E}">
        <p14:creationId xmlns:p14="http://schemas.microsoft.com/office/powerpoint/2010/main" val="160391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A9CDA06A-0E61-9344-9A32-5A18A8FFD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10800000" cy="10800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id-ID" b="1" dirty="0" smtClean="0">
                <a:latin typeface="Cambria" panose="02040503050406030204" pitchFamily="18" charset="0"/>
                <a:cs typeface="Aharoni" panose="02010803020104030203" pitchFamily="2" charset="-79"/>
              </a:rPr>
              <a:t>TUJUAN</a:t>
            </a:r>
            <a:endParaRPr lang="id-ID" b="1" dirty="0">
              <a:latin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CC026D83-0103-A846-BC28-4A6C42F50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107442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dirty="0"/>
              <a:t>Supervisi Sistem Informasi Penelusuran Perkara bertujuan untuk: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Membangkitkan dan mendorong semangat pengguna dan semua pihak terkait untuk menjalankan tugas dengan sebaik-baiknya.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Agar semua pengguna dan pihak terkait berusaha meningkatkan kemanpuannya dan berusaha melengkapi kekurangan dalam pengunaan Sistem Informasi Penelusuran Perkara.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Bersama-sama berusaha mencari  mengembangkan dan menggunakan tehnologi baru demi perbaikan dan kemajuan Sistem Informasi Penelusuran Perkara.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Membina kerjasama  yang harmonis antara pengguna dan pengembang melalui rapat kordinasi maupun training.</a:t>
            </a:r>
          </a:p>
        </p:txBody>
      </p:sp>
    </p:spTree>
    <p:extLst>
      <p:ext uri="{BB962C8B-B14F-4D97-AF65-F5344CB8AC3E}">
        <p14:creationId xmlns:p14="http://schemas.microsoft.com/office/powerpoint/2010/main" val="250880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233E059F-3079-3243-981D-AF0572481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00000" cy="10800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id-ID" b="1" dirty="0" smtClean="0">
                <a:latin typeface="Cambria" panose="02040503050406030204" pitchFamily="18" charset="0"/>
              </a:rPr>
              <a:t>PENGAWASAN</a:t>
            </a:r>
            <a:endParaRPr lang="id-ID" b="1" dirty="0">
              <a:latin typeface="Cambria" panose="02040503050406030204" pitchFamily="18" charset="0"/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xmlns="" id="{8C6F05B9-80BB-774D-A985-74566F3FC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6680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3200" dirty="0"/>
              <a:t>Pengawasan pengunaan Sistem Informasi Penelusuran Perkara dapat dilakukan dengan </a:t>
            </a:r>
            <a:r>
              <a:rPr lang="id-ID" sz="3200" dirty="0" smtClean="0"/>
              <a:t>menggunakan</a:t>
            </a:r>
            <a:r>
              <a:rPr lang="en-US" sz="3200" dirty="0" smtClean="0"/>
              <a:t> </a:t>
            </a:r>
            <a:r>
              <a:rPr lang="id-ID" sz="3200" dirty="0" smtClean="0"/>
              <a:t>:</a:t>
            </a:r>
            <a:endParaRPr lang="id-ID" sz="3200" dirty="0"/>
          </a:p>
          <a:p>
            <a:pPr marL="514350" indent="-514350">
              <a:buAutoNum type="arabicPeriod"/>
            </a:pPr>
            <a:r>
              <a:rPr lang="id-ID" sz="3200" dirty="0"/>
              <a:t>SIPP MA</a:t>
            </a:r>
          </a:p>
          <a:p>
            <a:pPr marL="514350" indent="-514350">
              <a:buAutoNum type="arabicPeriod"/>
            </a:pPr>
            <a:r>
              <a:rPr lang="id-ID" sz="3200" dirty="0"/>
              <a:t>SiPAPU</a:t>
            </a:r>
          </a:p>
          <a:p>
            <a:pPr marL="514350" indent="-514350">
              <a:buAutoNum type="arabicPeriod"/>
            </a:pPr>
            <a:r>
              <a:rPr lang="id-ID" sz="3200" dirty="0"/>
              <a:t>MIS</a:t>
            </a:r>
          </a:p>
          <a:p>
            <a:pPr marL="514350" indent="-514350">
              <a:buAutoNum type="arabicPeriod"/>
            </a:pPr>
            <a:r>
              <a:rPr lang="id-ID" sz="3200" dirty="0"/>
              <a:t>Aplikasi Pengawasan Delegasi</a:t>
            </a:r>
          </a:p>
          <a:p>
            <a:pPr marL="514350" indent="-514350">
              <a:buAutoNum type="arabicPeriod"/>
            </a:pPr>
            <a:r>
              <a:rPr lang="id-ID" sz="3200" dirty="0"/>
              <a:t>EIS</a:t>
            </a:r>
          </a:p>
          <a:p>
            <a:pPr marL="514350" indent="-514350">
              <a:buAutoNum type="arabicPeriod"/>
            </a:pPr>
            <a:r>
              <a:rPr lang="id-ID" sz="3200" dirty="0"/>
              <a:t>SIPP PN</a:t>
            </a:r>
          </a:p>
          <a:p>
            <a:pPr marL="514350" indent="-514350">
              <a:buAutoNum type="arabicPeriod"/>
            </a:pPr>
            <a:r>
              <a:rPr lang="id-ID" sz="3200" dirty="0"/>
              <a:t>SIPP PT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5463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1960416F-ED1A-E045-B56A-7F9BB4D0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"/>
            <a:ext cx="10800000" cy="10800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id-ID" b="1" dirty="0" smtClean="0">
                <a:latin typeface="Cambria" panose="02040503050406030204" pitchFamily="18" charset="0"/>
              </a:rPr>
              <a:t>PENGAWASAN MELALUI SIPP MA</a:t>
            </a:r>
            <a:endParaRPr lang="id-ID" b="1" dirty="0">
              <a:latin typeface="Cambria" panose="02040503050406030204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8610600" cy="5381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762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0153D5FF-C268-B74E-AE17-0FD96953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91600"/>
            <a:ext cx="10800000" cy="10800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id-ID" b="1" dirty="0" smtClean="0">
                <a:latin typeface="Cambria" panose="02040503050406030204" pitchFamily="18" charset="0"/>
              </a:rPr>
              <a:t>PENGAWASAN MENGGUNAKAN SIPAPU</a:t>
            </a:r>
            <a:endParaRPr lang="id-ID" b="1" dirty="0">
              <a:latin typeface="Cambria" panose="020405030504060302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8534399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31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DF042DE2-C4BD-C549-AA27-BABC8B5EC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108000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id-ID" b="1" dirty="0" smtClean="0">
                <a:latin typeface="Cambria" panose="02040503050406030204" pitchFamily="18" charset="0"/>
              </a:rPr>
              <a:t>PENGAWASAN MENGGUNAKAN </a:t>
            </a:r>
            <a:r>
              <a:rPr lang="en-US" b="1" dirty="0" smtClean="0">
                <a:latin typeface="Cambria" panose="02040503050406030204" pitchFamily="18" charset="0"/>
              </a:rPr>
              <a:t/>
            </a:r>
            <a:br>
              <a:rPr lang="en-US" b="1" dirty="0" smtClean="0">
                <a:latin typeface="Cambria" panose="02040503050406030204" pitchFamily="18" charset="0"/>
              </a:rPr>
            </a:br>
            <a:r>
              <a:rPr lang="id-ID" b="1" dirty="0" smtClean="0">
                <a:latin typeface="Cambria" panose="02040503050406030204" pitchFamily="18" charset="0"/>
              </a:rPr>
              <a:t>APLIKASI PENGAWASAN DELEGASI</a:t>
            </a:r>
            <a:endParaRPr lang="id-ID" b="1" dirty="0">
              <a:latin typeface="Cambria" panose="020405030504060302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2"/>
          <a:stretch/>
        </p:blipFill>
        <p:spPr bwMode="auto">
          <a:xfrm>
            <a:off x="1905000" y="1600200"/>
            <a:ext cx="8412480" cy="513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43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4FE16566-1995-494F-B3EF-08BB76500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10800000" cy="1080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latin typeface="Cambria" panose="02040503050406030204" pitchFamily="18" charset="0"/>
              </a:rPr>
              <a:t>PENGAWASAN MENGGUNAKAN MIS</a:t>
            </a:r>
            <a:endParaRPr lang="id-ID" b="1" dirty="0">
              <a:latin typeface="Cambria" panose="020405030504060302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429545"/>
            <a:ext cx="8563608" cy="535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738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xmlns="" id="{C8BF7049-6237-CA41-A0F4-83776B63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10800000" cy="10800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id-ID" b="1" dirty="0" smtClean="0">
                <a:latin typeface="Cambria" panose="02040503050406030204" pitchFamily="18" charset="0"/>
              </a:rPr>
              <a:t>PENGAWASAN MENGGUNAKAN SIPP PN</a:t>
            </a:r>
            <a:endParaRPr lang="id-ID" b="1" dirty="0">
              <a:latin typeface="Cambria" panose="020405030504060302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8548368" cy="5342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62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211</Words>
  <Application>Microsoft Office PowerPoint</Application>
  <PresentationFormat>Custom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Office</vt:lpstr>
      <vt:lpstr>SUPERVISI  SISTEM INFORMASI PENELUSURAN PERKARA</vt:lpstr>
      <vt:lpstr>PENGERTIAN</vt:lpstr>
      <vt:lpstr>TUJUAN</vt:lpstr>
      <vt:lpstr>PENGAWASAN</vt:lpstr>
      <vt:lpstr>PENGAWASAN MELALUI SIPP MA</vt:lpstr>
      <vt:lpstr>PENGAWASAN MENGGUNAKAN SIPAPU</vt:lpstr>
      <vt:lpstr>PENGAWASAN MENGGUNAKAN  APLIKASI PENGAWASAN DELEGASI</vt:lpstr>
      <vt:lpstr>PENGAWASAN MENGGUNAKAN MIS</vt:lpstr>
      <vt:lpstr>PENGAWASAN MENGGUNAKAN SIPP PN</vt:lpstr>
      <vt:lpstr>PENGAWASAN MENGGUNAKAN SIPP PT</vt:lpstr>
      <vt:lpstr>PENGAWASAN MENGGUNAKAN EIS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SUPERVISI SISTEM INFORMASI PENELUSURAN PERKARA</dc:title>
  <dc:creator>saurasi silalahi</dc:creator>
  <cp:lastModifiedBy>ROLANDIKA</cp:lastModifiedBy>
  <cp:revision>10</cp:revision>
  <dcterms:created xsi:type="dcterms:W3CDTF">2019-09-09T17:30:17Z</dcterms:created>
  <dcterms:modified xsi:type="dcterms:W3CDTF">2019-09-10T02:28:45Z</dcterms:modified>
</cp:coreProperties>
</file>