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11" r:id="rId3"/>
    <p:sldId id="317" r:id="rId4"/>
    <p:sldId id="312" r:id="rId5"/>
    <p:sldId id="316" r:id="rId6"/>
    <p:sldId id="313" r:id="rId7"/>
    <p:sldId id="314" r:id="rId8"/>
    <p:sldId id="259" r:id="rId9"/>
    <p:sldId id="260" r:id="rId10"/>
    <p:sldId id="261" r:id="rId11"/>
    <p:sldId id="273" r:id="rId12"/>
    <p:sldId id="274" r:id="rId13"/>
    <p:sldId id="275" r:id="rId14"/>
    <p:sldId id="276" r:id="rId15"/>
    <p:sldId id="277" r:id="rId16"/>
    <p:sldId id="293" r:id="rId17"/>
    <p:sldId id="306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3" r:id="rId27"/>
    <p:sldId id="309" r:id="rId28"/>
    <p:sldId id="290" r:id="rId29"/>
    <p:sldId id="310" r:id="rId30"/>
    <p:sldId id="319" r:id="rId31"/>
    <p:sldId id="308" r:id="rId32"/>
    <p:sldId id="2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9970B-6E96-4367-A9D7-D9ACD608885B}" type="datetimeFigureOut">
              <a:rPr lang="en-ID" smtClean="0"/>
              <a:t>13/12/2021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8957B-DC09-401E-A5C6-26867EB4A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180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FA76A-4D9C-48F1-9B15-51AFB7D91C06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280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FA76A-4D9C-48F1-9B15-51AFB7D91C06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87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AC322-161C-4081-8FB3-4FA18BAA7F33}" type="slidenum">
              <a:rPr lang="en-ID" smtClean="0"/>
              <a:t>32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988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9D72-3E78-4E12-B6D9-6468E1E13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D1DA9-D3EF-4C8F-802C-7887583CF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A1996-1293-472B-BE58-BF2B4DBE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1CB-7E9C-4E9B-91FA-ED0A5B055343}" type="datetimeFigureOut">
              <a:rPr lang="en-ID" smtClean="0"/>
              <a:t>13/12/2021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6032B-848C-4119-86D1-3C8C7176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61D23-9ED6-4175-B819-C47521DC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F192-8E66-444D-B994-26CE73C166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311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AE34-988A-47DE-8A71-918337B9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1652A-4761-4D11-8DA3-74521AB4D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330D1-8438-4F41-80D0-4A18E93E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1CB-7E9C-4E9B-91FA-ED0A5B055343}" type="datetimeFigureOut">
              <a:rPr lang="en-ID" smtClean="0"/>
              <a:t>13/12/2021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F992F-AE94-4FE1-BD15-A2FB96AE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6DCB-95C0-4CA8-8117-F97988C0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F192-8E66-444D-B994-26CE73C166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626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2F6B4-AC6E-4BE2-B64A-4FBC24506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5DC1B-71F9-4067-97E5-3D842DB75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4F394-B80B-46E6-9A92-DF241F58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1CB-7E9C-4E9B-91FA-ED0A5B055343}" type="datetimeFigureOut">
              <a:rPr lang="en-ID" smtClean="0"/>
              <a:t>13/12/2021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22D42-C6B6-4D3A-8030-B7044D9A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37D4C-C1BA-4EE2-BA47-ED60AE36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F192-8E66-444D-B994-26CE73C166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027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E298-0F43-4635-8874-DACB7091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91356-D729-4DF9-9408-DC25CACAB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5A3F7-6B75-411E-BD0B-E95A1739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1CB-7E9C-4E9B-91FA-ED0A5B055343}" type="datetimeFigureOut">
              <a:rPr lang="en-ID" smtClean="0"/>
              <a:t>13/12/2021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82E91-30DB-4A69-9205-070A0902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748DE-E1DB-419C-B4EF-AB2B952C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F192-8E66-444D-B994-26CE73C166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241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CA59-357C-4BD0-A011-F6BDF152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7ACF5-66EA-421E-A800-3A5FEDA6C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EB480-B16E-43A1-BC90-E108072B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1CB-7E9C-4E9B-91FA-ED0A5B055343}" type="datetimeFigureOut">
              <a:rPr lang="en-ID" smtClean="0"/>
              <a:t>13/12/2021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4D9EA-FD03-4456-B21E-5D3723AC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732D7-F3E7-4B9B-81EB-13AA8513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F192-8E66-444D-B994-26CE73C166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554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1302-50C6-45ED-9277-D9A0C163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644B-59AD-4DC2-8F8C-6D24B149C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0B40E-8314-4658-AEC1-7DB9BE441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ACB4A-2020-4B70-AEA2-BC1715DA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1CB-7E9C-4E9B-91FA-ED0A5B055343}" type="datetimeFigureOut">
              <a:rPr lang="en-ID" smtClean="0"/>
              <a:t>13/12/2021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87D6B-8260-4F33-B74F-38E2881F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EB894-AE77-4F6D-BC21-5C66BC10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F192-8E66-444D-B994-26CE73C166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83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8059-2E97-4743-BC43-F18C86B07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4184-7BDA-4047-B58B-E1F1C03B7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90D4D-1652-4305-859F-A3346551A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29022-68F5-4044-A51A-2FA8EABA2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43791-0547-42F7-A8AE-47DB6A063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0CA449-41C3-4EF9-853C-766A18DF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1CB-7E9C-4E9B-91FA-ED0A5B055343}" type="datetimeFigureOut">
              <a:rPr lang="en-ID" smtClean="0"/>
              <a:t>13/12/2021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E2E81-426D-47E5-9F70-550F45F9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60457-6AEA-412C-8305-693FAF91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F192-8E66-444D-B994-26CE73C166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45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348A-46D4-4833-B2C6-35AA2957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EBF3D-8C9E-49EC-BAC4-E408860D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1CB-7E9C-4E9B-91FA-ED0A5B055343}" type="datetimeFigureOut">
              <a:rPr lang="en-ID" smtClean="0"/>
              <a:t>13/12/2021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6A08F-CC9D-46BE-BFBD-C15DF0A4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69788-CD27-4EAA-8640-AACFF9E3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F192-8E66-444D-B994-26CE73C166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107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99E23-47FA-4A30-B878-781836A2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1CB-7E9C-4E9B-91FA-ED0A5B055343}" type="datetimeFigureOut">
              <a:rPr lang="en-ID" smtClean="0"/>
              <a:t>13/12/2021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7CA80-EA9B-4B0E-9845-2847D3E5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99058-80DB-4AAD-9C35-CC8269CE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F192-8E66-444D-B994-26CE73C166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928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7C2C-FF0E-4A78-99D9-2D6A52F2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CF1A5-C8A2-4C0B-96B1-1E6E0B200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757B3-B4EA-4068-BDA9-72DA5E73B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CD154-F17C-4DBE-A26D-319F91C0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1CB-7E9C-4E9B-91FA-ED0A5B055343}" type="datetimeFigureOut">
              <a:rPr lang="en-ID" smtClean="0"/>
              <a:t>13/12/2021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16E9B-BAD0-4A4F-8007-687BBDD7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433EF-DE74-4F9B-A7C2-DD270D4E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F192-8E66-444D-B994-26CE73C166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328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78D5-F9BE-46D2-8373-5FC67561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1DE9D-2A5E-4C46-804C-2CD4D3EF9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BFC-FC08-42EA-9A61-68DC9F7F9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40DFB-A978-403C-9AF0-56133863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1CB-7E9C-4E9B-91FA-ED0A5B055343}" type="datetimeFigureOut">
              <a:rPr lang="en-ID" smtClean="0"/>
              <a:t>13/12/2021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91FE5-6F34-4157-BD29-C3579E67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87AB1-7B8E-4E16-8C89-6E058584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F192-8E66-444D-B994-26CE73C166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872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79322-480C-4F1D-AEF7-67FD1E72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E6A54-10CA-4F06-80A3-7B5FB3804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DD101-E234-4DFE-AAA9-96D8BD59B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331CB-7E9C-4E9B-91FA-ED0A5B055343}" type="datetimeFigureOut">
              <a:rPr lang="en-ID" smtClean="0"/>
              <a:t>13/12/2021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299E3-1127-4A2F-9090-B07A113C7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D2B29-9DBD-4BA6-A415-A4BDD113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F192-8E66-444D-B994-26CE73C166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837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6.jpg"/><Relationship Id="rId7" Type="http://schemas.openxmlformats.org/officeDocument/2006/relationships/image" Target="../media/image3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 txBox="1"/>
          <p:nvPr/>
        </p:nvSpPr>
        <p:spPr>
          <a:xfrm>
            <a:off x="0" y="0"/>
            <a:ext cx="4030107" cy="5521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33"/>
              </a:lnSpc>
            </a:pPr>
            <a:endParaRPr sz="1333"/>
          </a:p>
          <a:p>
            <a:pPr marR="181842" algn="r">
              <a:lnSpc>
                <a:spcPct val="95825"/>
              </a:lnSpc>
              <a:spcBef>
                <a:spcPts val="28457"/>
              </a:spcBef>
            </a:pPr>
            <a:r>
              <a:rPr sz="667" dirty="0">
                <a:solidFill>
                  <a:srgbClr val="A8951F"/>
                </a:solidFill>
                <a:latin typeface="Times New Roman"/>
                <a:cs typeface="Times New Roman"/>
              </a:rPr>
              <a:t>•         </a:t>
            </a:r>
            <a:r>
              <a:rPr sz="667" spc="49" dirty="0">
                <a:solidFill>
                  <a:srgbClr val="A8951F"/>
                </a:solidFill>
                <a:latin typeface="Times New Roman"/>
                <a:cs typeface="Times New Roman"/>
              </a:rPr>
              <a:t> </a:t>
            </a:r>
            <a:r>
              <a:rPr sz="667" dirty="0">
                <a:solidFill>
                  <a:srgbClr val="D1CCCD"/>
                </a:solidFill>
                <a:latin typeface="Times New Roman"/>
                <a:cs typeface="Times New Roman"/>
              </a:rPr>
              <a:t>J   </a:t>
            </a:r>
            <a:r>
              <a:rPr sz="667" spc="85" dirty="0">
                <a:solidFill>
                  <a:srgbClr val="D1CCCD"/>
                </a:solidFill>
                <a:latin typeface="Times New Roman"/>
                <a:cs typeface="Times New Roman"/>
              </a:rPr>
              <a:t> </a:t>
            </a:r>
            <a:r>
              <a:rPr sz="933" dirty="0">
                <a:solidFill>
                  <a:srgbClr val="E49A72"/>
                </a:solidFill>
                <a:latin typeface="Times New Roman"/>
                <a:cs typeface="Times New Roman"/>
              </a:rPr>
              <a:t>e</a:t>
            </a:r>
            <a:endParaRPr sz="933">
              <a:latin typeface="Times New Roman"/>
              <a:cs typeface="Times New Roman"/>
            </a:endParaRPr>
          </a:p>
          <a:p>
            <a:pPr algn="r">
              <a:lnSpc>
                <a:spcPct val="95825"/>
              </a:lnSpc>
              <a:spcBef>
                <a:spcPts val="2111"/>
              </a:spcBef>
            </a:pPr>
            <a:r>
              <a:rPr sz="1333" dirty="0">
                <a:solidFill>
                  <a:srgbClr val="C6540D"/>
                </a:solidFill>
                <a:latin typeface="Arial"/>
                <a:cs typeface="Arial"/>
              </a:rPr>
              <a:t>e-</a:t>
            </a:r>
            <a:endParaRPr sz="1333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-97536" y="2731008"/>
            <a:ext cx="1383792" cy="1383792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1037844" y="0"/>
                </a:moveTo>
                <a:lnTo>
                  <a:pt x="73152" y="0"/>
                </a:lnTo>
                <a:lnTo>
                  <a:pt x="73152" y="1037844"/>
                </a:lnTo>
                <a:lnTo>
                  <a:pt x="1037844" y="1037844"/>
                </a:lnTo>
                <a:lnTo>
                  <a:pt x="1037844" y="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1286255" y="5486399"/>
            <a:ext cx="1383792" cy="1244600"/>
          </a:xfrm>
          <a:custGeom>
            <a:avLst/>
            <a:gdLst/>
            <a:ahLst/>
            <a:cxnLst/>
            <a:rect l="l" t="t" r="r" b="b"/>
            <a:pathLst>
              <a:path w="1037844" h="933450">
                <a:moveTo>
                  <a:pt x="0" y="933450"/>
                </a:moveTo>
                <a:lnTo>
                  <a:pt x="1037844" y="933450"/>
                </a:lnTo>
                <a:lnTo>
                  <a:pt x="1037844" y="0"/>
                </a:lnTo>
                <a:lnTo>
                  <a:pt x="0" y="0"/>
                </a:lnTo>
                <a:lnTo>
                  <a:pt x="0" y="933450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1286255" y="6815667"/>
            <a:ext cx="1383792" cy="42331"/>
          </a:xfrm>
          <a:custGeom>
            <a:avLst/>
            <a:gdLst/>
            <a:ahLst/>
            <a:cxnLst/>
            <a:rect l="l" t="t" r="r" b="b"/>
            <a:pathLst>
              <a:path w="1037844" h="31748">
                <a:moveTo>
                  <a:pt x="0" y="31748"/>
                </a:moveTo>
                <a:lnTo>
                  <a:pt x="1037844" y="31748"/>
                </a:lnTo>
                <a:lnTo>
                  <a:pt x="1037844" y="0"/>
                </a:lnTo>
                <a:lnTo>
                  <a:pt x="0" y="0"/>
                </a:lnTo>
                <a:lnTo>
                  <a:pt x="0" y="31748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2668016" y="548639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698"/>
                </a:lnTo>
                <a:lnTo>
                  <a:pt x="1028700" y="1028698"/>
                </a:lnTo>
                <a:lnTo>
                  <a:pt x="1028700" y="0"/>
                </a:lnTo>
                <a:close/>
              </a:path>
            </a:pathLst>
          </a:custGeom>
          <a:solidFill>
            <a:srgbClr val="ECC57A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1296416" y="-8128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6096"/>
                </a:moveTo>
                <a:lnTo>
                  <a:pt x="0" y="6096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6096"/>
                </a:lnTo>
                <a:close/>
              </a:path>
            </a:pathLst>
          </a:custGeom>
          <a:solidFill>
            <a:srgbClr val="AFD75B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4039616" y="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5411216" y="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F9A99C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6782816" y="548639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698"/>
                </a:lnTo>
                <a:lnTo>
                  <a:pt x="1028700" y="1028698"/>
                </a:lnTo>
                <a:lnTo>
                  <a:pt x="1028700" y="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8154417" y="5486399"/>
            <a:ext cx="1371599" cy="1371600"/>
          </a:xfrm>
          <a:custGeom>
            <a:avLst/>
            <a:gdLst/>
            <a:ahLst/>
            <a:cxnLst/>
            <a:rect l="l" t="t" r="r" b="b"/>
            <a:pathLst>
              <a:path w="1028699" h="1028700">
                <a:moveTo>
                  <a:pt x="1028699" y="0"/>
                </a:moveTo>
                <a:lnTo>
                  <a:pt x="0" y="0"/>
                </a:lnTo>
                <a:lnTo>
                  <a:pt x="0" y="1028698"/>
                </a:lnTo>
                <a:lnTo>
                  <a:pt x="1028699" y="1028698"/>
                </a:lnTo>
                <a:lnTo>
                  <a:pt x="1028699" y="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8156448" y="-12192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9144"/>
                </a:moveTo>
                <a:lnTo>
                  <a:pt x="0" y="9144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9144"/>
                </a:lnTo>
                <a:close/>
              </a:path>
            </a:pathLst>
          </a:custGeom>
          <a:solidFill>
            <a:srgbClr val="37A9DD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2633397" y="1042591"/>
            <a:ext cx="6857999" cy="4126992"/>
          </a:xfrm>
          <a:custGeom>
            <a:avLst/>
            <a:gdLst/>
            <a:ahLst/>
            <a:cxnLst/>
            <a:rect l="l" t="t" r="r" b="b"/>
            <a:pathLst>
              <a:path w="5143499" h="3095244">
                <a:moveTo>
                  <a:pt x="0" y="3095244"/>
                </a:moveTo>
                <a:lnTo>
                  <a:pt x="5143499" y="3095244"/>
                </a:lnTo>
                <a:lnTo>
                  <a:pt x="5143499" y="0"/>
                </a:lnTo>
                <a:lnTo>
                  <a:pt x="0" y="0"/>
                </a:lnTo>
                <a:lnTo>
                  <a:pt x="0" y="3095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3342641" y="666495"/>
            <a:ext cx="692911" cy="692912"/>
          </a:xfrm>
          <a:custGeom>
            <a:avLst/>
            <a:gdLst/>
            <a:ahLst/>
            <a:cxnLst/>
            <a:rect l="l" t="t" r="r" b="b"/>
            <a:pathLst>
              <a:path w="519683" h="519684">
                <a:moveTo>
                  <a:pt x="0" y="519684"/>
                </a:moveTo>
                <a:lnTo>
                  <a:pt x="519683" y="519684"/>
                </a:lnTo>
                <a:lnTo>
                  <a:pt x="519683" y="0"/>
                </a:lnTo>
                <a:lnTo>
                  <a:pt x="0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6087872" y="0"/>
            <a:ext cx="690880" cy="690880"/>
          </a:xfrm>
          <a:custGeom>
            <a:avLst/>
            <a:gdLst/>
            <a:ahLst/>
            <a:cxnLst/>
            <a:rect l="l" t="t" r="r" b="b"/>
            <a:pathLst>
              <a:path w="518160" h="518160">
                <a:moveTo>
                  <a:pt x="0" y="518160"/>
                </a:moveTo>
                <a:lnTo>
                  <a:pt x="518160" y="518160"/>
                </a:lnTo>
                <a:lnTo>
                  <a:pt x="51816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603504" y="0"/>
            <a:ext cx="692912" cy="690880"/>
          </a:xfrm>
          <a:custGeom>
            <a:avLst/>
            <a:gdLst/>
            <a:ahLst/>
            <a:cxnLst/>
            <a:rect l="l" t="t" r="r" b="b"/>
            <a:pathLst>
              <a:path w="519684" h="518160">
                <a:moveTo>
                  <a:pt x="0" y="518160"/>
                </a:moveTo>
                <a:lnTo>
                  <a:pt x="519684" y="518160"/>
                </a:lnTo>
                <a:lnTo>
                  <a:pt x="51968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9517888" y="4114801"/>
            <a:ext cx="1383792" cy="1381759"/>
          </a:xfrm>
          <a:custGeom>
            <a:avLst/>
            <a:gdLst/>
            <a:ahLst/>
            <a:cxnLst/>
            <a:rect l="l" t="t" r="r" b="b"/>
            <a:pathLst>
              <a:path w="1037844" h="1036320">
                <a:moveTo>
                  <a:pt x="0" y="1036319"/>
                </a:moveTo>
                <a:lnTo>
                  <a:pt x="1037844" y="1036319"/>
                </a:lnTo>
                <a:lnTo>
                  <a:pt x="1037844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9526015" y="2743200"/>
            <a:ext cx="1381760" cy="1383792"/>
          </a:xfrm>
          <a:custGeom>
            <a:avLst/>
            <a:gdLst/>
            <a:ahLst/>
            <a:cxnLst/>
            <a:rect l="l" t="t" r="r" b="b"/>
            <a:pathLst>
              <a:path w="1036320" h="1037844">
                <a:moveTo>
                  <a:pt x="0" y="1037844"/>
                </a:moveTo>
                <a:lnTo>
                  <a:pt x="1036320" y="1037844"/>
                </a:lnTo>
                <a:lnTo>
                  <a:pt x="1036320" y="0"/>
                </a:lnTo>
                <a:lnTo>
                  <a:pt x="0" y="0"/>
                </a:lnTo>
                <a:lnTo>
                  <a:pt x="0" y="1037844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12718" y="44858"/>
            <a:ext cx="3913463" cy="5555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4446804" y="4553853"/>
            <a:ext cx="1251880" cy="207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5561245" y="3798992"/>
            <a:ext cx="2452961" cy="80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9490456" y="4921843"/>
            <a:ext cx="1221569" cy="1897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10895585" y="0"/>
            <a:ext cx="1296415" cy="1294384"/>
          </a:xfrm>
          <a:custGeom>
            <a:avLst/>
            <a:gdLst/>
            <a:ahLst/>
            <a:cxnLst/>
            <a:rect l="l" t="t" r="r" b="b"/>
            <a:pathLst>
              <a:path w="972311" h="970788">
                <a:moveTo>
                  <a:pt x="0" y="970788"/>
                </a:moveTo>
                <a:lnTo>
                  <a:pt x="972311" y="970788"/>
                </a:lnTo>
                <a:lnTo>
                  <a:pt x="972311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4649894" y="5422731"/>
            <a:ext cx="2193373" cy="1396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14563" y="6629909"/>
            <a:ext cx="1070693" cy="189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2590800" y="5520267"/>
            <a:ext cx="0" cy="1210733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101600">
            <a:solidFill>
              <a:srgbClr val="3693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2523067" y="6819900"/>
            <a:ext cx="135467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01600">
            <a:solidFill>
              <a:srgbClr val="3693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0" y="6773333"/>
            <a:ext cx="2658533" cy="0"/>
          </a:xfrm>
          <a:custGeom>
            <a:avLst/>
            <a:gdLst/>
            <a:ahLst/>
            <a:cxnLst/>
            <a:rect l="l" t="t" r="r" b="b"/>
            <a:pathLst>
              <a:path w="1993900">
                <a:moveTo>
                  <a:pt x="0" y="0"/>
                </a:moveTo>
                <a:lnTo>
                  <a:pt x="1993900" y="0"/>
                </a:lnTo>
              </a:path>
            </a:pathLst>
          </a:custGeom>
          <a:ln w="63500">
            <a:solidFill>
              <a:srgbClr val="3693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6790267" y="220132"/>
            <a:ext cx="0" cy="1134533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850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CC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8178800" y="0"/>
            <a:ext cx="0" cy="1371600"/>
          </a:xfrm>
          <a:custGeom>
            <a:avLst/>
            <a:gdLst/>
            <a:ahLst/>
            <a:cxnLst/>
            <a:rect l="l" t="t" r="r" b="b"/>
            <a:pathLst>
              <a:path h="1028700">
                <a:moveTo>
                  <a:pt x="0" y="0"/>
                </a:moveTo>
                <a:lnTo>
                  <a:pt x="0" y="1028700"/>
                </a:lnTo>
              </a:path>
            </a:pathLst>
          </a:custGeom>
          <a:ln w="0">
            <a:solidFill>
              <a:srgbClr val="E1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6773333" y="1354665"/>
            <a:ext cx="14224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0">
            <a:solidFill>
              <a:srgbClr val="E1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6891867" y="4656665"/>
            <a:ext cx="880533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0">
            <a:solidFill>
              <a:srgbClr val="F4DB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6891867" y="4775199"/>
            <a:ext cx="880533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12700">
            <a:solidFill>
              <a:srgbClr val="F4DB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4030133" y="5943600"/>
            <a:ext cx="0" cy="508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1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E49A7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11150261" y="5084741"/>
            <a:ext cx="1052575" cy="1734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0" name="object 50"/>
          <p:cNvSpPr/>
          <p:nvPr/>
        </p:nvSpPr>
        <p:spPr>
          <a:xfrm>
            <a:off x="12175067" y="5875867"/>
            <a:ext cx="0" cy="965200"/>
          </a:xfrm>
          <a:custGeom>
            <a:avLst/>
            <a:gdLst/>
            <a:ahLst/>
            <a:cxnLst/>
            <a:rect l="l" t="t" r="r" b="b"/>
            <a:pathLst>
              <a:path h="723900">
                <a:moveTo>
                  <a:pt x="0" y="723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937C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2991775" y="1532115"/>
            <a:ext cx="8158473" cy="24021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380708" marR="1421551" algn="ctr">
              <a:lnSpc>
                <a:spcPts val="5053"/>
              </a:lnSpc>
              <a:spcBef>
                <a:spcPts val="252"/>
              </a:spcBef>
            </a:pPr>
            <a:r>
              <a:rPr lang="en-US" sz="4800" spc="19" dirty="0">
                <a:solidFill>
                  <a:srgbClr val="7097A9"/>
                </a:solidFill>
                <a:latin typeface="Franklin Gothic Heavy"/>
                <a:cs typeface="Franklin Gothic Heavy"/>
              </a:rPr>
              <a:t>SOSIALISASI</a:t>
            </a:r>
          </a:p>
          <a:p>
            <a:pPr marL="1380708" marR="1421551" algn="ctr">
              <a:lnSpc>
                <a:spcPts val="5053"/>
              </a:lnSpc>
              <a:spcBef>
                <a:spcPts val="252"/>
              </a:spcBef>
            </a:pPr>
            <a:r>
              <a:rPr sz="4800" spc="19" dirty="0">
                <a:solidFill>
                  <a:srgbClr val="7097A9"/>
                </a:solidFill>
                <a:latin typeface="Franklin Gothic Heavy"/>
                <a:cs typeface="Franklin Gothic Heavy"/>
              </a:rPr>
              <a:t>e</a:t>
            </a:r>
            <a:r>
              <a:rPr sz="4800" spc="12" dirty="0">
                <a:solidFill>
                  <a:srgbClr val="7097A9"/>
                </a:solidFill>
                <a:latin typeface="Franklin Gothic Heavy"/>
                <a:cs typeface="Franklin Gothic Heavy"/>
              </a:rPr>
              <a:t>-</a:t>
            </a:r>
            <a:r>
              <a:rPr lang="en-US" sz="4800" spc="19" dirty="0">
                <a:solidFill>
                  <a:srgbClr val="7097A9"/>
                </a:solidFill>
                <a:latin typeface="Franklin Gothic Heavy"/>
                <a:cs typeface="Franklin Gothic Heavy"/>
              </a:rPr>
              <a:t>c</a:t>
            </a:r>
            <a:r>
              <a:rPr sz="4800" dirty="0">
                <a:solidFill>
                  <a:srgbClr val="7097A9"/>
                </a:solidFill>
                <a:latin typeface="Franklin Gothic Heavy"/>
                <a:cs typeface="Franklin Gothic Heavy"/>
              </a:rPr>
              <a:t>ou</a:t>
            </a:r>
            <a:r>
              <a:rPr sz="4800" spc="5" dirty="0">
                <a:solidFill>
                  <a:srgbClr val="7097A9"/>
                </a:solidFill>
                <a:latin typeface="Franklin Gothic Heavy"/>
                <a:cs typeface="Franklin Gothic Heavy"/>
              </a:rPr>
              <a:t>r</a:t>
            </a:r>
            <a:r>
              <a:rPr sz="4800" dirty="0">
                <a:solidFill>
                  <a:srgbClr val="7097A9"/>
                </a:solidFill>
                <a:latin typeface="Franklin Gothic Heavy"/>
                <a:cs typeface="Franklin Gothic Heavy"/>
              </a:rPr>
              <a:t>t</a:t>
            </a:r>
            <a:endParaRPr sz="4800" dirty="0">
              <a:latin typeface="Franklin Gothic Heavy"/>
              <a:cs typeface="Franklin Gothic Heavy"/>
            </a:endParaRPr>
          </a:p>
          <a:p>
            <a:pPr algn="ctr">
              <a:lnSpc>
                <a:spcPct val="94482"/>
              </a:lnSpc>
              <a:spcBef>
                <a:spcPts val="313"/>
              </a:spcBef>
            </a:pPr>
            <a:r>
              <a:rPr sz="4800" spc="12" dirty="0">
                <a:solidFill>
                  <a:srgbClr val="7097A9"/>
                </a:solidFill>
                <a:latin typeface="Franklin Gothic Heavy"/>
                <a:cs typeface="Franklin Gothic Heavy"/>
              </a:rPr>
              <a:t>B</a:t>
            </a:r>
            <a:r>
              <a:rPr sz="4800" dirty="0">
                <a:solidFill>
                  <a:srgbClr val="7097A9"/>
                </a:solidFill>
                <a:latin typeface="Franklin Gothic Heavy"/>
                <a:cs typeface="Franklin Gothic Heavy"/>
              </a:rPr>
              <a:t>A</a:t>
            </a:r>
            <a:r>
              <a:rPr sz="4800" spc="19" dirty="0">
                <a:solidFill>
                  <a:srgbClr val="7097A9"/>
                </a:solidFill>
                <a:latin typeface="Franklin Gothic Heavy"/>
                <a:cs typeface="Franklin Gothic Heavy"/>
              </a:rPr>
              <a:t>N</a:t>
            </a:r>
            <a:r>
              <a:rPr sz="4800" spc="12" dirty="0">
                <a:solidFill>
                  <a:srgbClr val="7097A9"/>
                </a:solidFill>
                <a:latin typeface="Franklin Gothic Heavy"/>
                <a:cs typeface="Franklin Gothic Heavy"/>
              </a:rPr>
              <a:t>D</a:t>
            </a:r>
            <a:r>
              <a:rPr sz="4800" dirty="0">
                <a:solidFill>
                  <a:srgbClr val="7097A9"/>
                </a:solidFill>
                <a:latin typeface="Franklin Gothic Heavy"/>
                <a:cs typeface="Franklin Gothic Heavy"/>
              </a:rPr>
              <a:t>ING</a:t>
            </a:r>
            <a:endParaRPr sz="4800" dirty="0">
              <a:latin typeface="Franklin Gothic Heavy"/>
              <a:cs typeface="Franklin Gothic Heavy"/>
            </a:endParaRPr>
          </a:p>
          <a:p>
            <a:pPr marL="349371" marR="45748">
              <a:lnSpc>
                <a:spcPct val="95825"/>
              </a:lnSpc>
              <a:spcBef>
                <a:spcPts val="1148"/>
              </a:spcBef>
            </a:pPr>
            <a:r>
              <a:rPr sz="933" dirty="0">
                <a:solidFill>
                  <a:srgbClr val="8CA5A5"/>
                </a:solidFill>
                <a:latin typeface="Times New Roman"/>
                <a:cs typeface="Times New Roman"/>
              </a:rPr>
              <a:t>-</a:t>
            </a:r>
            <a:r>
              <a:rPr sz="933" spc="217" dirty="0">
                <a:solidFill>
                  <a:srgbClr val="8CA5A5"/>
                </a:solidFill>
                <a:latin typeface="Times New Roman"/>
                <a:cs typeface="Times New Roman"/>
              </a:rPr>
              <a:t> </a:t>
            </a:r>
            <a:r>
              <a:rPr sz="933" dirty="0">
                <a:solidFill>
                  <a:srgbClr val="6E918E"/>
                </a:solidFill>
                <a:latin typeface="Times New Roman"/>
                <a:cs typeface="Times New Roman"/>
              </a:rPr>
              <a:t>Co</a:t>
            </a:r>
            <a:r>
              <a:rPr sz="933" dirty="0">
                <a:solidFill>
                  <a:srgbClr val="4F7775"/>
                </a:solidFill>
                <a:latin typeface="Times New Roman"/>
                <a:cs typeface="Times New Roman"/>
              </a:rPr>
              <a:t>ur</a:t>
            </a:r>
            <a:r>
              <a:rPr sz="933" dirty="0">
                <a:solidFill>
                  <a:srgbClr val="6E918E"/>
                </a:solidFill>
                <a:latin typeface="Times New Roman"/>
                <a:cs typeface="Times New Roman"/>
              </a:rPr>
              <a:t>E_</a:t>
            </a:r>
            <a:endParaRPr sz="933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8689" y="4192703"/>
            <a:ext cx="514776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493"/>
              </a:lnSpc>
              <a:spcBef>
                <a:spcPts val="73"/>
              </a:spcBef>
            </a:pPr>
            <a:r>
              <a:rPr sz="1333" dirty="0">
                <a:solidFill>
                  <a:srgbClr val="C6540D"/>
                </a:solidFill>
                <a:latin typeface="Arial"/>
                <a:cs typeface="Arial"/>
              </a:rPr>
              <a:t>Court</a:t>
            </a:r>
            <a:endParaRPr sz="1333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4904" y="4192703"/>
            <a:ext cx="98068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493"/>
              </a:lnSpc>
              <a:spcBef>
                <a:spcPts val="73"/>
              </a:spcBef>
            </a:pPr>
            <a:r>
              <a:rPr sz="1333" dirty="0">
                <a:solidFill>
                  <a:srgbClr val="C6540D"/>
                </a:solidFill>
                <a:latin typeface="Arial"/>
                <a:cs typeface="Arial"/>
              </a:rPr>
              <a:t>Mahkamah</a:t>
            </a:r>
            <a:endParaRPr sz="1333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1980" y="4192703"/>
            <a:ext cx="59787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493"/>
              </a:lnSpc>
              <a:spcBef>
                <a:spcPts val="73"/>
              </a:spcBef>
            </a:pPr>
            <a:r>
              <a:rPr sz="1333" dirty="0">
                <a:solidFill>
                  <a:srgbClr val="C6540D"/>
                </a:solidFill>
                <a:latin typeface="Arial"/>
                <a:cs typeface="Arial"/>
              </a:rPr>
              <a:t>Agung</a:t>
            </a:r>
            <a:endParaRPr sz="133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3074" y="4192703"/>
            <a:ext cx="245533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493"/>
              </a:lnSpc>
              <a:spcBef>
                <a:spcPts val="73"/>
              </a:spcBef>
            </a:pPr>
            <a:r>
              <a:rPr sz="1333" dirty="0">
                <a:solidFill>
                  <a:srgbClr val="C6540D"/>
                </a:solidFill>
                <a:latin typeface="Arial"/>
                <a:cs typeface="Arial"/>
              </a:rPr>
              <a:t>RI</a:t>
            </a:r>
            <a:endParaRPr sz="133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8152" y="4452800"/>
            <a:ext cx="2254397" cy="135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95825"/>
              </a:lnSpc>
              <a:spcBef>
                <a:spcPts val="27"/>
              </a:spcBef>
            </a:pPr>
            <a:r>
              <a:rPr sz="667" dirty="0">
                <a:solidFill>
                  <a:srgbClr val="A09A72"/>
                </a:solidFill>
                <a:latin typeface="Arial"/>
                <a:cs typeface="Arial"/>
              </a:rPr>
              <a:t>•</a:t>
            </a:r>
            <a:r>
              <a:rPr sz="667" dirty="0">
                <a:solidFill>
                  <a:srgbClr val="BCB880"/>
                </a:solidFill>
                <a:latin typeface="Arial"/>
                <a:cs typeface="Arial"/>
              </a:rPr>
              <a:t>·</a:t>
            </a:r>
            <a:r>
              <a:rPr sz="667" dirty="0">
                <a:solidFill>
                  <a:srgbClr val="A09A72"/>
                </a:solidFill>
                <a:latin typeface="Arial"/>
                <a:cs typeface="Arial"/>
              </a:rPr>
              <a:t>Fi</a:t>
            </a:r>
            <a:r>
              <a:rPr sz="667" dirty="0">
                <a:solidFill>
                  <a:srgbClr val="8C855E"/>
                </a:solidFill>
                <a:latin typeface="Arial"/>
                <a:cs typeface="Arial"/>
              </a:rPr>
              <a:t>l</a:t>
            </a:r>
            <a:r>
              <a:rPr sz="667" dirty="0">
                <a:solidFill>
                  <a:srgbClr val="A09A72"/>
                </a:solidFill>
                <a:latin typeface="Arial"/>
                <a:cs typeface="Arial"/>
              </a:rPr>
              <a:t>ing        </a:t>
            </a:r>
            <a:r>
              <a:rPr sz="667" spc="-45" dirty="0">
                <a:solidFill>
                  <a:srgbClr val="A09A7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8C855E"/>
                </a:solidFill>
                <a:latin typeface="Arial"/>
                <a:cs typeface="Arial"/>
              </a:rPr>
              <a:t>I </a:t>
            </a:r>
            <a:r>
              <a:rPr sz="800" spc="15" dirty="0">
                <a:solidFill>
                  <a:srgbClr val="8C855E"/>
                </a:solidFill>
                <a:latin typeface="Arial"/>
                <a:cs typeface="Arial"/>
              </a:rPr>
              <a:t> </a:t>
            </a:r>
            <a:r>
              <a:rPr sz="667" dirty="0">
                <a:solidFill>
                  <a:srgbClr val="A09A72"/>
                </a:solidFill>
                <a:latin typeface="Arial"/>
                <a:cs typeface="Arial"/>
              </a:rPr>
              <a:t>e</a:t>
            </a:r>
            <a:r>
              <a:rPr sz="667" dirty="0">
                <a:solidFill>
                  <a:srgbClr val="B6B6A7"/>
                </a:solidFill>
                <a:latin typeface="Arial"/>
                <a:cs typeface="Arial"/>
              </a:rPr>
              <a:t>-</a:t>
            </a:r>
            <a:r>
              <a:rPr sz="667" dirty="0">
                <a:solidFill>
                  <a:srgbClr val="919185"/>
                </a:solidFill>
                <a:latin typeface="Arial"/>
                <a:cs typeface="Arial"/>
              </a:rPr>
              <a:t>P</a:t>
            </a:r>
            <a:r>
              <a:rPr sz="667" dirty="0">
                <a:solidFill>
                  <a:srgbClr val="A5A399"/>
                </a:solidFill>
                <a:latin typeface="Arial"/>
                <a:cs typeface="Arial"/>
              </a:rPr>
              <a:t>ay</a:t>
            </a:r>
            <a:r>
              <a:rPr sz="667" dirty="0">
                <a:solidFill>
                  <a:srgbClr val="919185"/>
                </a:solidFill>
                <a:latin typeface="Arial"/>
                <a:cs typeface="Arial"/>
              </a:rPr>
              <a:t>m</a:t>
            </a:r>
            <a:r>
              <a:rPr sz="667" dirty="0">
                <a:solidFill>
                  <a:srgbClr val="A5A399"/>
                </a:solidFill>
                <a:latin typeface="Arial"/>
                <a:cs typeface="Arial"/>
              </a:rPr>
              <a:t>e</a:t>
            </a:r>
            <a:r>
              <a:rPr sz="667" dirty="0">
                <a:solidFill>
                  <a:srgbClr val="919185"/>
                </a:solidFill>
                <a:latin typeface="Arial"/>
                <a:cs typeface="Arial"/>
              </a:rPr>
              <a:t>nt      </a:t>
            </a:r>
            <a:r>
              <a:rPr sz="667" spc="-5" dirty="0">
                <a:solidFill>
                  <a:srgbClr val="919185"/>
                </a:solidFill>
                <a:latin typeface="Arial"/>
                <a:cs typeface="Arial"/>
              </a:rPr>
              <a:t> </a:t>
            </a:r>
            <a:r>
              <a:rPr sz="667" dirty="0">
                <a:solidFill>
                  <a:srgbClr val="919185"/>
                </a:solidFill>
                <a:latin typeface="Arial"/>
                <a:cs typeface="Arial"/>
              </a:rPr>
              <a:t>I</a:t>
            </a:r>
            <a:r>
              <a:rPr sz="667" spc="-115" dirty="0">
                <a:solidFill>
                  <a:srgbClr val="919185"/>
                </a:solidFill>
                <a:latin typeface="Arial"/>
                <a:cs typeface="Arial"/>
              </a:rPr>
              <a:t> </a:t>
            </a:r>
            <a:r>
              <a:rPr sz="667" dirty="0">
                <a:solidFill>
                  <a:srgbClr val="A5A399"/>
                </a:solidFill>
                <a:latin typeface="Arial"/>
                <a:cs typeface="Arial"/>
              </a:rPr>
              <a:t>e</a:t>
            </a:r>
            <a:r>
              <a:rPr sz="667" dirty="0">
                <a:solidFill>
                  <a:srgbClr val="B6B6A7"/>
                </a:solidFill>
                <a:latin typeface="Arial"/>
                <a:cs typeface="Arial"/>
              </a:rPr>
              <a:t>-</a:t>
            </a:r>
            <a:r>
              <a:rPr sz="667" dirty="0">
                <a:solidFill>
                  <a:srgbClr val="A5A399"/>
                </a:solidFill>
                <a:latin typeface="Arial"/>
                <a:cs typeface="Arial"/>
              </a:rPr>
              <a:t>S</a:t>
            </a:r>
            <a:r>
              <a:rPr sz="667" dirty="0">
                <a:solidFill>
                  <a:srgbClr val="919185"/>
                </a:solidFill>
                <a:latin typeface="Arial"/>
                <a:cs typeface="Arial"/>
              </a:rPr>
              <a:t>umm</a:t>
            </a:r>
            <a:r>
              <a:rPr sz="667" dirty="0">
                <a:solidFill>
                  <a:srgbClr val="A5A399"/>
                </a:solidFill>
                <a:latin typeface="Arial"/>
                <a:cs typeface="Arial"/>
              </a:rPr>
              <a:t>o</a:t>
            </a:r>
            <a:r>
              <a:rPr sz="667" dirty="0">
                <a:solidFill>
                  <a:srgbClr val="919185"/>
                </a:solidFill>
                <a:latin typeface="Arial"/>
                <a:cs typeface="Arial"/>
              </a:rPr>
              <a:t>n</a:t>
            </a:r>
            <a:r>
              <a:rPr sz="667" dirty="0">
                <a:solidFill>
                  <a:srgbClr val="A5A399"/>
                </a:solidFill>
                <a:latin typeface="Arial"/>
                <a:cs typeface="Arial"/>
              </a:rPr>
              <a:t>s</a:t>
            </a:r>
            <a:endParaRPr sz="66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527" y="5716367"/>
            <a:ext cx="1648219" cy="423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3267"/>
              </a:lnSpc>
              <a:spcBef>
                <a:spcPts val="163"/>
              </a:spcBef>
            </a:pPr>
            <a:r>
              <a:rPr sz="3067" dirty="0">
                <a:solidFill>
                  <a:srgbClr val="F2641C"/>
                </a:solidFill>
                <a:latin typeface="Arial"/>
                <a:cs typeface="Arial"/>
              </a:rPr>
              <a:t>e</a:t>
            </a:r>
            <a:r>
              <a:rPr sz="3067" spc="107" dirty="0">
                <a:solidFill>
                  <a:srgbClr val="F2641C"/>
                </a:solidFill>
                <a:latin typeface="Arial"/>
                <a:cs typeface="Arial"/>
              </a:rPr>
              <a:t> </a:t>
            </a:r>
            <a:r>
              <a:rPr sz="3067" dirty="0">
                <a:solidFill>
                  <a:srgbClr val="145B5B"/>
                </a:solidFill>
                <a:latin typeface="Arial"/>
                <a:cs typeface="Arial"/>
              </a:rPr>
              <a:t>-</a:t>
            </a:r>
            <a:r>
              <a:rPr sz="3067" spc="217" dirty="0">
                <a:solidFill>
                  <a:srgbClr val="145B5B"/>
                </a:solidFill>
                <a:latin typeface="Arial"/>
                <a:cs typeface="Arial"/>
              </a:rPr>
              <a:t> </a:t>
            </a:r>
            <a:r>
              <a:rPr sz="3067" dirty="0">
                <a:solidFill>
                  <a:srgbClr val="145B5B"/>
                </a:solidFill>
                <a:latin typeface="Arial"/>
                <a:cs typeface="Arial"/>
              </a:rPr>
              <a:t>Court</a:t>
            </a:r>
            <a:endParaRPr sz="306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492" y="6061007"/>
            <a:ext cx="888985" cy="169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225"/>
              </a:lnSpc>
              <a:spcBef>
                <a:spcPts val="61"/>
              </a:spcBef>
            </a:pPr>
            <a:r>
              <a:rPr sz="1067" dirty="0">
                <a:solidFill>
                  <a:srgbClr val="8CA5A5"/>
                </a:solidFill>
                <a:latin typeface="Arial"/>
                <a:cs typeface="Arial"/>
              </a:rPr>
              <a:t>The </a:t>
            </a:r>
            <a:r>
              <a:rPr sz="1067" spc="127" dirty="0">
                <a:solidFill>
                  <a:srgbClr val="8CA5A5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6E918E"/>
                </a:solidFill>
                <a:latin typeface="Arial"/>
                <a:cs typeface="Arial"/>
              </a:rPr>
              <a:t>F</a:t>
            </a:r>
            <a:r>
              <a:rPr sz="1067" spc="48" dirty="0">
                <a:solidFill>
                  <a:srgbClr val="6E918E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8CA5A5"/>
                </a:solidFill>
                <a:latin typeface="Arial"/>
                <a:cs typeface="Arial"/>
              </a:rPr>
              <a:t>ect</a:t>
            </a:r>
            <a:r>
              <a:rPr sz="1067" spc="56" dirty="0">
                <a:solidFill>
                  <a:srgbClr val="8CA5A5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8CA5A5"/>
                </a:solidFill>
                <a:latin typeface="Arial"/>
                <a:cs typeface="Arial"/>
              </a:rPr>
              <a:t>on.&lt;s</a:t>
            </a:r>
            <a:endParaRPr sz="10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6255" y="5486399"/>
            <a:ext cx="1383792" cy="124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33"/>
              </a:lnSpc>
            </a:pPr>
            <a:endParaRPr sz="1333"/>
          </a:p>
          <a:p>
            <a:pPr>
              <a:lnSpc>
                <a:spcPct val="95825"/>
              </a:lnSpc>
              <a:spcBef>
                <a:spcPts val="3188"/>
              </a:spcBef>
            </a:pPr>
            <a:r>
              <a:rPr sz="1067" dirty="0">
                <a:solidFill>
                  <a:srgbClr val="8CA5A5"/>
                </a:solidFill>
                <a:latin typeface="Arial"/>
                <a:cs typeface="Arial"/>
              </a:rPr>
              <a:t>J1,~t </a:t>
            </a:r>
            <a:r>
              <a:rPr sz="1067" spc="71" dirty="0">
                <a:solidFill>
                  <a:srgbClr val="8CA5A5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8CA5A5"/>
                </a:solidFill>
                <a:latin typeface="Arial"/>
                <a:cs typeface="Arial"/>
              </a:rPr>
              <a:t>e</a:t>
            </a:r>
            <a:r>
              <a:rPr sz="1067" spc="73" dirty="0">
                <a:solidFill>
                  <a:srgbClr val="8CA5A5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8CA5A5"/>
                </a:solidFill>
                <a:latin typeface="Arial"/>
                <a:cs typeface="Arial"/>
              </a:rPr>
              <a:t>Systt'm</a:t>
            </a:r>
            <a:endParaRPr sz="106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17888" y="4114801"/>
            <a:ext cx="1383792" cy="1381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66">
              <a:lnSpc>
                <a:spcPts val="1333"/>
              </a:lnSpc>
            </a:pPr>
            <a:endParaRPr sz="1333"/>
          </a:p>
        </p:txBody>
      </p:sp>
      <p:sp>
        <p:nvSpPr>
          <p:cNvPr id="5" name="object 5"/>
          <p:cNvSpPr txBox="1"/>
          <p:nvPr/>
        </p:nvSpPr>
        <p:spPr>
          <a:xfrm>
            <a:off x="6790267" y="1"/>
            <a:ext cx="1388533" cy="13546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  <a:spcBef>
                <a:spcPts val="109"/>
              </a:spcBef>
            </a:pPr>
            <a:endParaRPr sz="1600" dirty="0"/>
          </a:p>
          <a:p>
            <a:pPr marL="887046">
              <a:lnSpc>
                <a:spcPct val="95825"/>
              </a:lnSpc>
            </a:pPr>
            <a:endParaRPr sz="6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2641" y="666495"/>
            <a:ext cx="692911" cy="692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66">
              <a:lnSpc>
                <a:spcPts val="1333"/>
              </a:lnSpc>
            </a:pPr>
            <a:endParaRPr sz="1333"/>
          </a:p>
        </p:txBody>
      </p:sp>
      <p:sp>
        <p:nvSpPr>
          <p:cNvPr id="3" name="object 3"/>
          <p:cNvSpPr txBox="1"/>
          <p:nvPr/>
        </p:nvSpPr>
        <p:spPr>
          <a:xfrm>
            <a:off x="6891867" y="4470399"/>
            <a:ext cx="880533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66">
              <a:lnSpc>
                <a:spcPts val="1333"/>
              </a:lnSpc>
            </a:pPr>
            <a:endParaRPr sz="1333"/>
          </a:p>
        </p:txBody>
      </p:sp>
      <p:sp>
        <p:nvSpPr>
          <p:cNvPr id="2" name="object 2"/>
          <p:cNvSpPr txBox="1"/>
          <p:nvPr/>
        </p:nvSpPr>
        <p:spPr>
          <a:xfrm>
            <a:off x="6891867" y="4588933"/>
            <a:ext cx="880533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66">
              <a:lnSpc>
                <a:spcPts val="1333"/>
              </a:lnSpc>
            </a:pPr>
            <a:endParaRPr sz="1333"/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id="{3234DD9A-110F-444C-B4E6-4DC987AB28F4}"/>
              </a:ext>
            </a:extLst>
          </p:cNvPr>
          <p:cNvSpPr txBox="1"/>
          <p:nvPr/>
        </p:nvSpPr>
        <p:spPr>
          <a:xfrm>
            <a:off x="2918628" y="4124811"/>
            <a:ext cx="8231628" cy="2402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355600" marR="1421551" algn="ctr">
              <a:lnSpc>
                <a:spcPts val="5053"/>
              </a:lnSpc>
              <a:spcBef>
                <a:spcPts val="252"/>
              </a:spcBef>
            </a:pPr>
            <a:r>
              <a:rPr lang="en-US" sz="2667" spc="19" dirty="0">
                <a:solidFill>
                  <a:srgbClr val="FF0000"/>
                </a:solidFill>
                <a:latin typeface="Franklin Gothic Heavy"/>
                <a:cs typeface="Franklin Gothic Heavy"/>
              </a:rPr>
              <a:t>DI </a:t>
            </a:r>
          </a:p>
          <a:p>
            <a:pPr marL="355600" marR="1421551" algn="ctr">
              <a:lnSpc>
                <a:spcPts val="5053"/>
              </a:lnSpc>
              <a:spcBef>
                <a:spcPts val="252"/>
              </a:spcBef>
            </a:pPr>
            <a:r>
              <a:rPr lang="en-US" sz="2667" spc="19" dirty="0">
                <a:solidFill>
                  <a:srgbClr val="FF0000"/>
                </a:solidFill>
                <a:latin typeface="Franklin Gothic Heavy"/>
                <a:cs typeface="Franklin Gothic Heavy"/>
              </a:rPr>
              <a:t>PENGADILAN NEGERI TANGERANG</a:t>
            </a:r>
          </a:p>
          <a:p>
            <a:pPr marL="355600" marR="1421551" algn="ctr">
              <a:lnSpc>
                <a:spcPts val="5053"/>
              </a:lnSpc>
              <a:spcBef>
                <a:spcPts val="252"/>
              </a:spcBef>
            </a:pPr>
            <a:r>
              <a:rPr lang="en-US" sz="2667" spc="19" dirty="0">
                <a:solidFill>
                  <a:srgbClr val="FF0000"/>
                </a:solidFill>
                <a:latin typeface="Franklin Gothic Heavy"/>
                <a:cs typeface="Times New Roman"/>
              </a:rPr>
              <a:t>13 DESEMBER 2021</a:t>
            </a:r>
            <a:endParaRPr sz="2667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E-Court Mahkamah Agung: Menuju Peradilan Modern Halaman all - Kompasiana.com">
            <a:extLst>
              <a:ext uri="{FF2B5EF4-FFF2-40B4-BE49-F238E27FC236}">
                <a16:creationId xmlns:a16="http://schemas.microsoft.com/office/drawing/2014/main" id="{D3AC4315-E45A-4D20-8279-3E176203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3" y="177801"/>
            <a:ext cx="35687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B24FFCA-A296-4D97-847D-E835B38C1456}"/>
              </a:ext>
            </a:extLst>
          </p:cNvPr>
          <p:cNvSpPr txBox="1"/>
          <p:nvPr/>
        </p:nvSpPr>
        <p:spPr>
          <a:xfrm>
            <a:off x="3840238" y="6001409"/>
            <a:ext cx="537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ENNID HASANUDDIN</a:t>
            </a:r>
            <a:endParaRPr lang="en-ID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2192000" cy="6551676"/>
          </a:xfrm>
          <a:custGeom>
            <a:avLst/>
            <a:gdLst/>
            <a:ahLst/>
            <a:cxnLst/>
            <a:rect l="l" t="t" r="r" b="b"/>
            <a:pathLst>
              <a:path w="12192000" h="6551676">
                <a:moveTo>
                  <a:pt x="0" y="6551676"/>
                </a:moveTo>
                <a:lnTo>
                  <a:pt x="12192000" y="6551676"/>
                </a:lnTo>
                <a:lnTo>
                  <a:pt x="12192000" y="0"/>
                </a:lnTo>
                <a:lnTo>
                  <a:pt x="0" y="0"/>
                </a:lnTo>
                <a:lnTo>
                  <a:pt x="0" y="6551676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551676"/>
            <a:ext cx="12192000" cy="339852"/>
          </a:xfrm>
          <a:custGeom>
            <a:avLst/>
            <a:gdLst/>
            <a:ahLst/>
            <a:cxnLst/>
            <a:rect l="l" t="t" r="r" b="b"/>
            <a:pathLst>
              <a:path w="12192000" h="339851">
                <a:moveTo>
                  <a:pt x="12192000" y="0"/>
                </a:moveTo>
                <a:lnTo>
                  <a:pt x="0" y="0"/>
                </a:lnTo>
                <a:lnTo>
                  <a:pt x="0" y="306321"/>
                </a:lnTo>
                <a:lnTo>
                  <a:pt x="12192000" y="306321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71732" y="6248399"/>
            <a:ext cx="478535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5128" y="5329428"/>
            <a:ext cx="4124706" cy="520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6940" y="725576"/>
            <a:ext cx="53366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b="1" spc="0" baseline="3413" dirty="0">
                <a:latin typeface="Calibri"/>
                <a:cs typeface="Calibri"/>
              </a:rPr>
              <a:t>Priori</a:t>
            </a:r>
            <a:r>
              <a:rPr sz="7200" b="1" spc="-54" baseline="3413" dirty="0">
                <a:latin typeface="Calibri"/>
                <a:cs typeface="Calibri"/>
              </a:rPr>
              <a:t>t</a:t>
            </a:r>
            <a:r>
              <a:rPr sz="7200" b="1" spc="0" baseline="3413" dirty="0">
                <a:latin typeface="Calibri"/>
                <a:cs typeface="Calibri"/>
              </a:rPr>
              <a:t>as </a:t>
            </a:r>
            <a:r>
              <a:rPr sz="7200" b="1" spc="-64" baseline="3413" dirty="0">
                <a:latin typeface="Calibri"/>
                <a:cs typeface="Calibri"/>
              </a:rPr>
              <a:t>P</a:t>
            </a:r>
            <a:r>
              <a:rPr sz="7200" b="1" spc="0" baseline="3413" dirty="0">
                <a:latin typeface="Calibri"/>
                <a:cs typeface="Calibri"/>
              </a:rPr>
              <a:t>emeri</a:t>
            </a:r>
            <a:r>
              <a:rPr sz="7200" b="1" spc="-59" baseline="3413" dirty="0">
                <a:latin typeface="Calibri"/>
                <a:cs typeface="Calibri"/>
              </a:rPr>
              <a:t>n</a:t>
            </a:r>
            <a:r>
              <a:rPr sz="7200" b="1" spc="-44" baseline="3413" dirty="0">
                <a:latin typeface="Calibri"/>
                <a:cs typeface="Calibri"/>
              </a:rPr>
              <a:t>t</a:t>
            </a:r>
            <a:r>
              <a:rPr sz="7200" b="1" spc="0" baseline="3413" dirty="0">
                <a:latin typeface="Calibri"/>
                <a:cs typeface="Calibri"/>
              </a:rPr>
              <a:t>ah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140" y="1989397"/>
            <a:ext cx="164846" cy="1026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9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15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2044" y="2006219"/>
            <a:ext cx="9594015" cy="1261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</a:pPr>
            <a:r>
              <a:rPr sz="3300" spc="-44" baseline="2482" dirty="0">
                <a:latin typeface="Calibri"/>
                <a:cs typeface="Calibri"/>
              </a:rPr>
              <a:t>P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69" baseline="2482" dirty="0">
                <a:latin typeface="Calibri"/>
                <a:cs typeface="Calibri"/>
              </a:rPr>
              <a:t>k</a:t>
            </a:r>
            <a:r>
              <a:rPr sz="3300" spc="-9" baseline="2482" dirty="0">
                <a:latin typeface="Calibri"/>
                <a:cs typeface="Calibri"/>
              </a:rPr>
              <a:t>e</a:t>
            </a:r>
            <a:r>
              <a:rPr sz="3300" spc="0" baseline="2482" dirty="0">
                <a:latin typeface="Calibri"/>
                <a:cs typeface="Calibri"/>
              </a:rPr>
              <a:t>t</a:t>
            </a:r>
            <a:r>
              <a:rPr sz="3300" spc="-32" baseline="2482" dirty="0">
                <a:latin typeface="Calibri"/>
                <a:cs typeface="Calibri"/>
              </a:rPr>
              <a:t> </a:t>
            </a:r>
            <a:r>
              <a:rPr sz="3300" spc="-39" baseline="2482" dirty="0">
                <a:latin typeface="Calibri"/>
                <a:cs typeface="Calibri"/>
              </a:rPr>
              <a:t>R</a:t>
            </a:r>
            <a:r>
              <a:rPr sz="3300" spc="-25" baseline="2482" dirty="0">
                <a:latin typeface="Calibri"/>
                <a:cs typeface="Calibri"/>
              </a:rPr>
              <a:t>e</a:t>
            </a:r>
            <a:r>
              <a:rPr sz="3300" spc="-44" baseline="2482" dirty="0">
                <a:latin typeface="Calibri"/>
                <a:cs typeface="Calibri"/>
              </a:rPr>
              <a:t>f</a:t>
            </a:r>
            <a:r>
              <a:rPr sz="3300" spc="4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rma</a:t>
            </a:r>
            <a:r>
              <a:rPr sz="3300" spc="9" baseline="2482" dirty="0">
                <a:latin typeface="Calibri"/>
                <a:cs typeface="Calibri"/>
              </a:rPr>
              <a:t>s</a:t>
            </a:r>
            <a:r>
              <a:rPr sz="3300" spc="0" baseline="2482" dirty="0">
                <a:latin typeface="Calibri"/>
                <a:cs typeface="Calibri"/>
              </a:rPr>
              <a:t>i</a:t>
            </a:r>
            <a:r>
              <a:rPr sz="3300" spc="-70" baseline="2482" dirty="0">
                <a:latin typeface="Calibri"/>
                <a:cs typeface="Calibri"/>
              </a:rPr>
              <a:t> </a:t>
            </a:r>
            <a:r>
              <a:rPr sz="3300" spc="-34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ebija</a:t>
            </a:r>
            <a:r>
              <a:rPr sz="3300" spc="-34" baseline="2482" dirty="0">
                <a:latin typeface="Calibri"/>
                <a:cs typeface="Calibri"/>
              </a:rPr>
              <a:t>k</a:t>
            </a:r>
            <a:r>
              <a:rPr sz="3300" spc="0" baseline="2482" dirty="0">
                <a:latin typeface="Calibri"/>
                <a:cs typeface="Calibri"/>
              </a:rPr>
              <a:t>an</a:t>
            </a:r>
            <a:r>
              <a:rPr sz="3300" spc="-101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E</a:t>
            </a:r>
            <a:r>
              <a:rPr sz="3300" spc="-79" baseline="2482" dirty="0">
                <a:latin typeface="Calibri"/>
                <a:cs typeface="Calibri"/>
              </a:rPr>
              <a:t>k</a:t>
            </a:r>
            <a:r>
              <a:rPr sz="3300" spc="4" baseline="2482" dirty="0">
                <a:latin typeface="Calibri"/>
                <a:cs typeface="Calibri"/>
              </a:rPr>
              <a:t>o</a:t>
            </a:r>
            <a:r>
              <a:rPr sz="3300" spc="0" baseline="2482" dirty="0">
                <a:latin typeface="Calibri"/>
                <a:cs typeface="Calibri"/>
              </a:rPr>
              <a:t>nomi</a:t>
            </a:r>
            <a:r>
              <a:rPr sz="3300" spc="-73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XII </a:t>
            </a:r>
            <a:r>
              <a:rPr sz="3300" spc="-1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ahun</a:t>
            </a:r>
            <a:r>
              <a:rPr sz="3300" spc="-65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20</a:t>
            </a:r>
            <a:r>
              <a:rPr sz="3300" spc="9" baseline="2482" dirty="0">
                <a:latin typeface="Calibri"/>
                <a:cs typeface="Calibri"/>
              </a:rPr>
              <a:t>1</a:t>
            </a:r>
            <a:r>
              <a:rPr sz="3300" spc="0" baseline="2482" dirty="0">
                <a:latin typeface="Calibri"/>
                <a:cs typeface="Calibri"/>
              </a:rPr>
              <a:t>6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7954"/>
              </a:lnSpc>
              <a:spcBef>
                <a:spcPts val="509"/>
              </a:spcBef>
            </a:pPr>
            <a:r>
              <a:rPr sz="2200" spc="-44" dirty="0">
                <a:latin typeface="Calibri"/>
                <a:cs typeface="Calibri"/>
              </a:rPr>
              <a:t>P</a:t>
            </a:r>
            <a:r>
              <a:rPr sz="2200" spc="0" dirty="0">
                <a:latin typeface="Calibri"/>
                <a:cs typeface="Calibri"/>
              </a:rPr>
              <a:t>emeri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ah</a:t>
            </a:r>
            <a:r>
              <a:rPr sz="2200" spc="-77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men</a:t>
            </a:r>
            <a:r>
              <a:rPr sz="2200" spc="-4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ingin</a:t>
            </a:r>
            <a:r>
              <a:rPr sz="2200" spc="-44" dirty="0">
                <a:latin typeface="Calibri"/>
                <a:cs typeface="Calibri"/>
              </a:rPr>
              <a:t>k</a:t>
            </a:r>
            <a:r>
              <a:rPr sz="2200" spc="0" dirty="0">
                <a:latin typeface="Calibri"/>
                <a:cs typeface="Calibri"/>
              </a:rPr>
              <a:t>an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pering</a:t>
            </a:r>
            <a:r>
              <a:rPr sz="2200" spc="-39" dirty="0">
                <a:latin typeface="Calibri"/>
                <a:cs typeface="Calibri"/>
              </a:rPr>
              <a:t>k</a:t>
            </a:r>
            <a:r>
              <a:rPr sz="2200" spc="-19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t</a:t>
            </a:r>
            <a:r>
              <a:rPr sz="2200" spc="-67" dirty="0">
                <a:latin typeface="Calibri"/>
                <a:cs typeface="Calibri"/>
              </a:rPr>
              <a:t> </a:t>
            </a:r>
            <a:r>
              <a:rPr sz="2200" spc="-75" dirty="0">
                <a:latin typeface="Calibri"/>
                <a:cs typeface="Calibri"/>
              </a:rPr>
              <a:t>k</a:t>
            </a:r>
            <a:r>
              <a:rPr sz="2200" spc="0" dirty="0">
                <a:latin typeface="Calibri"/>
                <a:cs typeface="Calibri"/>
              </a:rPr>
              <a:t>emudahan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berusaha</a:t>
            </a:r>
            <a:r>
              <a:rPr sz="2200" spc="-82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I</a:t>
            </a:r>
            <a:r>
              <a:rPr sz="2200" spc="-11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n</a:t>
            </a:r>
            <a:r>
              <a:rPr sz="2200" spc="4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ik</a:t>
            </a:r>
            <a:r>
              <a:rPr sz="2200" spc="-47" dirty="0">
                <a:latin typeface="Calibri"/>
                <a:cs typeface="Calibri"/>
              </a:rPr>
              <a:t> </a:t>
            </a:r>
            <a:r>
              <a:rPr sz="2200" spc="-75" dirty="0">
                <a:latin typeface="Calibri"/>
                <a:cs typeface="Calibri"/>
              </a:rPr>
              <a:t>k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pering</a:t>
            </a:r>
            <a:r>
              <a:rPr sz="2200" spc="-39" dirty="0">
                <a:latin typeface="Calibri"/>
                <a:cs typeface="Calibri"/>
              </a:rPr>
              <a:t>k</a:t>
            </a:r>
            <a:r>
              <a:rPr sz="2200" spc="-19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t</a:t>
            </a:r>
            <a:r>
              <a:rPr sz="2200" spc="-77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4</a:t>
            </a:r>
            <a:r>
              <a:rPr sz="2200" spc="0" dirty="0">
                <a:latin typeface="Calibri"/>
                <a:cs typeface="Calibri"/>
              </a:rPr>
              <a:t>0. </a:t>
            </a:r>
            <a:r>
              <a:rPr sz="2200" spc="-34" dirty="0">
                <a:latin typeface="Calibri"/>
                <a:cs typeface="Calibri"/>
              </a:rPr>
              <a:t>K</a:t>
            </a:r>
            <a:r>
              <a:rPr sz="2200" spc="4" dirty="0">
                <a:latin typeface="Calibri"/>
                <a:cs typeface="Calibri"/>
              </a:rPr>
              <a:t>oo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dina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i</a:t>
            </a:r>
            <a:r>
              <a:rPr sz="2200" spc="-12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melalui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Me</a:t>
            </a:r>
            <a:r>
              <a:rPr sz="2200" spc="-29" dirty="0">
                <a:latin typeface="Calibri"/>
                <a:cs typeface="Calibri"/>
              </a:rPr>
              <a:t>nt</a:t>
            </a:r>
            <a:r>
              <a:rPr sz="2200" spc="0" dirty="0">
                <a:latin typeface="Calibri"/>
                <a:cs typeface="Calibri"/>
              </a:rPr>
              <a:t>eri</a:t>
            </a:r>
            <a:r>
              <a:rPr sz="2200" spc="-49" dirty="0">
                <a:latin typeface="Calibri"/>
                <a:cs typeface="Calibri"/>
              </a:rPr>
              <a:t> </a:t>
            </a:r>
            <a:r>
              <a:rPr sz="2200" spc="-34" dirty="0">
                <a:latin typeface="Calibri"/>
                <a:cs typeface="Calibri"/>
              </a:rPr>
              <a:t>K</a:t>
            </a:r>
            <a:r>
              <a:rPr sz="2200" spc="4" dirty="0">
                <a:latin typeface="Calibri"/>
                <a:cs typeface="Calibri"/>
              </a:rPr>
              <a:t>oo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din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r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Bid</a:t>
            </a:r>
            <a:r>
              <a:rPr sz="2200" spc="4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ng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44" dirty="0">
                <a:latin typeface="Calibri"/>
                <a:cs typeface="Calibri"/>
              </a:rPr>
              <a:t>P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75" dirty="0">
                <a:latin typeface="Calibri"/>
                <a:cs typeface="Calibri"/>
              </a:rPr>
              <a:t>k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nomian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dan</a:t>
            </a:r>
            <a:r>
              <a:rPr sz="2200" spc="-3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</a:t>
            </a:r>
            <a:r>
              <a:rPr sz="2200" spc="4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dan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34" dirty="0">
                <a:latin typeface="Calibri"/>
                <a:cs typeface="Calibri"/>
              </a:rPr>
              <a:t>K</a:t>
            </a:r>
            <a:r>
              <a:rPr sz="2200" spc="4" dirty="0">
                <a:latin typeface="Calibri"/>
                <a:cs typeface="Calibri"/>
              </a:rPr>
              <a:t>oo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dina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i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1850"/>
              </a:lnSpc>
            </a:pPr>
            <a:r>
              <a:rPr sz="3300" spc="-44" baseline="4964" dirty="0">
                <a:latin typeface="Calibri"/>
                <a:cs typeface="Calibri"/>
              </a:rPr>
              <a:t>P</a:t>
            </a:r>
            <a:r>
              <a:rPr sz="3300" spc="0" baseline="4964" dirty="0">
                <a:latin typeface="Calibri"/>
                <a:cs typeface="Calibri"/>
              </a:rPr>
              <a:t>enanaman</a:t>
            </a:r>
            <a:r>
              <a:rPr sz="3300" spc="-104" baseline="4964" dirty="0">
                <a:latin typeface="Calibri"/>
                <a:cs typeface="Calibri"/>
              </a:rPr>
              <a:t> </a:t>
            </a:r>
            <a:r>
              <a:rPr sz="3300" spc="-4" baseline="4964" dirty="0">
                <a:latin typeface="Calibri"/>
                <a:cs typeface="Calibri"/>
              </a:rPr>
              <a:t>M</a:t>
            </a:r>
            <a:r>
              <a:rPr sz="3300" spc="0" baseline="4964" dirty="0">
                <a:latin typeface="Calibri"/>
                <a:cs typeface="Calibri"/>
              </a:rPr>
              <a:t>odal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140" y="3309435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2044" y="3326256"/>
            <a:ext cx="477288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spc="0" baseline="2482" dirty="0">
                <a:latin typeface="Calibri"/>
                <a:cs typeface="Calibri"/>
              </a:rPr>
              <a:t>Ind</a:t>
            </a:r>
            <a:r>
              <a:rPr sz="3300" b="1" spc="-9" baseline="2482" dirty="0">
                <a:latin typeface="Calibri"/>
                <a:cs typeface="Calibri"/>
              </a:rPr>
              <a:t>o</a:t>
            </a:r>
            <a:r>
              <a:rPr sz="3300" b="1" spc="0" baseline="2482" dirty="0">
                <a:latin typeface="Calibri"/>
                <a:cs typeface="Calibri"/>
              </a:rPr>
              <a:t>nesia</a:t>
            </a:r>
            <a:r>
              <a:rPr sz="3300" b="1" spc="-79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u</a:t>
            </a:r>
            <a:r>
              <a:rPr sz="3300" b="1" spc="-29" baseline="2482" dirty="0">
                <a:latin typeface="Calibri"/>
                <a:cs typeface="Calibri"/>
              </a:rPr>
              <a:t>n</a:t>
            </a:r>
            <a:r>
              <a:rPr sz="3300" b="1" spc="0" baseline="2482" dirty="0">
                <a:latin typeface="Calibri"/>
                <a:cs typeface="Calibri"/>
              </a:rPr>
              <a:t>t</a:t>
            </a:r>
            <a:r>
              <a:rPr sz="3300" b="1" spc="-4" baseline="2482" dirty="0">
                <a:latin typeface="Calibri"/>
                <a:cs typeface="Calibri"/>
              </a:rPr>
              <a:t>u</a:t>
            </a:r>
            <a:r>
              <a:rPr sz="3300" b="1" spc="0" baseline="2482" dirty="0">
                <a:latin typeface="Calibri"/>
                <a:cs typeface="Calibri"/>
              </a:rPr>
              <a:t>k</a:t>
            </a:r>
            <a:r>
              <a:rPr sz="3300" b="1" spc="-33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su</a:t>
            </a:r>
            <a:r>
              <a:rPr sz="3300" b="1" spc="19" baseline="2482" dirty="0">
                <a:latin typeface="Calibri"/>
                <a:cs typeface="Calibri"/>
              </a:rPr>
              <a:t>r</a:t>
            </a:r>
            <a:r>
              <a:rPr sz="3300" b="1" spc="-19" baseline="2482" dirty="0">
                <a:latin typeface="Calibri"/>
                <a:cs typeface="Calibri"/>
              </a:rPr>
              <a:t>v</a:t>
            </a:r>
            <a:r>
              <a:rPr sz="3300" b="1" spc="-25" baseline="2482" dirty="0">
                <a:latin typeface="Calibri"/>
                <a:cs typeface="Calibri"/>
              </a:rPr>
              <a:t>e</a:t>
            </a:r>
            <a:r>
              <a:rPr sz="3300" b="1" spc="0" baseline="2482" dirty="0">
                <a:latin typeface="Calibri"/>
                <a:cs typeface="Calibri"/>
              </a:rPr>
              <a:t>y</a:t>
            </a:r>
            <a:r>
              <a:rPr sz="3300" b="1" spc="-45" baseline="2482" dirty="0">
                <a:latin typeface="Calibri"/>
                <a:cs typeface="Calibri"/>
              </a:rPr>
              <a:t> </a:t>
            </a:r>
            <a:r>
              <a:rPr sz="3300" b="1" spc="-29" baseline="2482" dirty="0">
                <a:latin typeface="Calibri"/>
                <a:cs typeface="Calibri"/>
              </a:rPr>
              <a:t>t</a:t>
            </a:r>
            <a:r>
              <a:rPr sz="3300" b="1" spc="0" baseline="2482" dirty="0">
                <a:latin typeface="Calibri"/>
                <a:cs typeface="Calibri"/>
              </a:rPr>
              <a:t>a</a:t>
            </a:r>
            <a:r>
              <a:rPr sz="3300" b="1" spc="-4" baseline="2482" dirty="0">
                <a:latin typeface="Calibri"/>
                <a:cs typeface="Calibri"/>
              </a:rPr>
              <a:t>h</a:t>
            </a:r>
            <a:r>
              <a:rPr sz="3300" b="1" spc="0" baseline="2482" dirty="0">
                <a:latin typeface="Calibri"/>
                <a:cs typeface="Calibri"/>
              </a:rPr>
              <a:t>un</a:t>
            </a:r>
            <a:r>
              <a:rPr sz="3300" b="1" spc="-36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20</a:t>
            </a:r>
            <a:r>
              <a:rPr sz="3300" b="1" spc="14" baseline="2482" dirty="0">
                <a:latin typeface="Calibri"/>
                <a:cs typeface="Calibri"/>
              </a:rPr>
              <a:t>1</a:t>
            </a:r>
            <a:r>
              <a:rPr sz="3300" b="1" spc="0" baseline="2482" dirty="0">
                <a:latin typeface="Calibri"/>
                <a:cs typeface="Calibri"/>
              </a:rPr>
              <a:t>9</a:t>
            </a:r>
            <a:r>
              <a:rPr sz="3300" b="1" spc="-59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p</a:t>
            </a:r>
            <a:r>
              <a:rPr sz="3300" b="1" spc="-4" baseline="2482" dirty="0">
                <a:latin typeface="Calibri"/>
                <a:cs typeface="Calibri"/>
              </a:rPr>
              <a:t>a</a:t>
            </a:r>
            <a:r>
              <a:rPr sz="3300" b="1" spc="0" baseline="2482" dirty="0">
                <a:latin typeface="Calibri"/>
                <a:cs typeface="Calibri"/>
              </a:rPr>
              <a:t>da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2043" y="3326256"/>
            <a:ext cx="72543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spc="0" baseline="2482" dirty="0">
                <a:latin typeface="Calibri"/>
                <a:cs typeface="Calibri"/>
              </a:rPr>
              <a:t>p</a:t>
            </a:r>
            <a:r>
              <a:rPr sz="3300" b="1" spc="-4" baseline="2482" dirty="0">
                <a:latin typeface="Calibri"/>
                <a:cs typeface="Calibri"/>
              </a:rPr>
              <a:t>o</a:t>
            </a:r>
            <a:r>
              <a:rPr sz="3300" b="1" spc="0" baseline="2482" dirty="0">
                <a:latin typeface="Calibri"/>
                <a:cs typeface="Calibri"/>
              </a:rPr>
              <a:t>sisi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5125" y="3326256"/>
            <a:ext cx="217436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spc="4" baseline="2482" dirty="0">
                <a:latin typeface="Calibri"/>
                <a:cs typeface="Calibri"/>
              </a:rPr>
              <a:t>7</a:t>
            </a:r>
            <a:r>
              <a:rPr sz="3300" b="1" spc="0" baseline="2482" dirty="0">
                <a:latin typeface="Calibri"/>
                <a:cs typeface="Calibri"/>
              </a:rPr>
              <a:t>3</a:t>
            </a:r>
            <a:r>
              <a:rPr sz="3300" b="1" spc="-22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dari</a:t>
            </a:r>
            <a:r>
              <a:rPr sz="3300" spc="-44" baseline="2482" dirty="0">
                <a:latin typeface="Calibri"/>
                <a:cs typeface="Calibri"/>
              </a:rPr>
              <a:t> </a:t>
            </a:r>
            <a:r>
              <a:rPr sz="3300" spc="4" baseline="2482" dirty="0">
                <a:latin typeface="Calibri"/>
                <a:cs typeface="Calibri"/>
              </a:rPr>
              <a:t>19</a:t>
            </a:r>
            <a:r>
              <a:rPr sz="3300" spc="0" baseline="2482" dirty="0">
                <a:latin typeface="Calibri"/>
                <a:cs typeface="Calibri"/>
              </a:rPr>
              <a:t>0</a:t>
            </a:r>
            <a:r>
              <a:rPr sz="3300" spc="-33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ne</a:t>
            </a:r>
            <a:r>
              <a:rPr sz="3300" spc="-39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r>
              <a:rPr sz="3300" spc="-39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8986" y="3719068"/>
            <a:ext cx="233108" cy="2320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17"/>
              </a:spcBef>
            </a:pPr>
            <a:r>
              <a:rPr sz="1800" spc="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12700" marR="32">
              <a:lnSpc>
                <a:spcPct val="101725"/>
              </a:lnSpc>
              <a:spcBef>
                <a:spcPts val="514"/>
              </a:spcBef>
            </a:pPr>
            <a:r>
              <a:rPr sz="1800" spc="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17"/>
              </a:spcBef>
            </a:pPr>
            <a:r>
              <a:rPr sz="1800" spc="0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14"/>
              </a:spcBef>
            </a:pPr>
            <a:r>
              <a:rPr sz="1800" spc="0" dirty="0">
                <a:latin typeface="Calibri"/>
                <a:cs typeface="Calibri"/>
              </a:rPr>
              <a:t>5.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14"/>
              </a:spcBef>
            </a:pPr>
            <a:r>
              <a:rPr sz="1800" spc="0" dirty="0">
                <a:solidFill>
                  <a:srgbClr val="C55A11"/>
                </a:solidFill>
                <a:latin typeface="Calibri"/>
                <a:cs typeface="Calibri"/>
              </a:rPr>
              <a:t>6.</a:t>
            </a:r>
            <a:endParaRPr sz="1800">
              <a:latin typeface="Calibri"/>
              <a:cs typeface="Calibri"/>
            </a:endParaRPr>
          </a:p>
          <a:p>
            <a:pPr marL="12700" marR="32">
              <a:lnSpc>
                <a:spcPct val="101725"/>
              </a:lnSpc>
              <a:spcBef>
                <a:spcPts val="514"/>
              </a:spcBef>
            </a:pPr>
            <a:r>
              <a:rPr sz="1800" spc="0" dirty="0">
                <a:latin typeface="Calibri"/>
                <a:cs typeface="Calibri"/>
              </a:rPr>
              <a:t>7.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96186" y="3719068"/>
            <a:ext cx="3988087" cy="2320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5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Sin</a:t>
            </a:r>
            <a:r>
              <a:rPr sz="2700" spc="-34" baseline="3034" dirty="0">
                <a:latin typeface="Calibri"/>
                <a:cs typeface="Calibri"/>
              </a:rPr>
              <a:t>g</a:t>
            </a:r>
            <a:r>
              <a:rPr sz="2700" spc="0" baseline="3034" dirty="0">
                <a:latin typeface="Calibri"/>
                <a:cs typeface="Calibri"/>
              </a:rPr>
              <a:t>ap</a:t>
            </a:r>
            <a:r>
              <a:rPr sz="2700" spc="4" baseline="3034" dirty="0">
                <a:latin typeface="Calibri"/>
                <a:cs typeface="Calibri"/>
              </a:rPr>
              <a:t>u</a:t>
            </a:r>
            <a:r>
              <a:rPr sz="2700" spc="-39" baseline="3034" dirty="0">
                <a:latin typeface="Calibri"/>
                <a:cs typeface="Calibri"/>
              </a:rPr>
              <a:t>r</a:t>
            </a:r>
            <a:r>
              <a:rPr sz="2700" spc="0" baseline="3034" dirty="0">
                <a:latin typeface="Calibri"/>
                <a:cs typeface="Calibri"/>
              </a:rPr>
              <a:t>a</a:t>
            </a:r>
            <a:r>
              <a:rPr sz="2700" spc="14" baseline="3034" dirty="0">
                <a:latin typeface="Calibri"/>
                <a:cs typeface="Calibri"/>
              </a:rPr>
              <a:t> </a:t>
            </a:r>
            <a:r>
              <a:rPr sz="2700" spc="0" baseline="3034" dirty="0">
                <a:latin typeface="Calibri"/>
                <a:cs typeface="Calibri"/>
              </a:rPr>
              <a:t>po</a:t>
            </a:r>
            <a:r>
              <a:rPr sz="2700" spc="4" baseline="3034" dirty="0">
                <a:latin typeface="Calibri"/>
                <a:cs typeface="Calibri"/>
              </a:rPr>
              <a:t>s</a:t>
            </a:r>
            <a:r>
              <a:rPr sz="2700" spc="-4" baseline="3034" dirty="0">
                <a:latin typeface="Calibri"/>
                <a:cs typeface="Calibri"/>
              </a:rPr>
              <a:t>i</a:t>
            </a:r>
            <a:r>
              <a:rPr sz="2700" spc="0" baseline="3034" dirty="0">
                <a:latin typeface="Calibri"/>
                <a:cs typeface="Calibri"/>
              </a:rPr>
              <a:t>si 2 (</a:t>
            </a:r>
            <a:r>
              <a:rPr sz="2700" i="1" spc="0" baseline="3034" dirty="0">
                <a:latin typeface="Calibri"/>
                <a:cs typeface="Calibri"/>
              </a:rPr>
              <a:t>2016</a:t>
            </a:r>
            <a:r>
              <a:rPr sz="2700" i="1" spc="25" baseline="3034" dirty="0">
                <a:latin typeface="Calibri"/>
                <a:cs typeface="Calibri"/>
              </a:rPr>
              <a:t> </a:t>
            </a:r>
            <a:r>
              <a:rPr sz="2700" i="1" spc="0" baseline="3034" dirty="0">
                <a:latin typeface="Calibri"/>
                <a:cs typeface="Calibri"/>
              </a:rPr>
              <a:t>:</a:t>
            </a:r>
            <a:r>
              <a:rPr sz="2700" i="1" spc="9" baseline="3034" dirty="0">
                <a:latin typeface="Calibri"/>
                <a:cs typeface="Calibri"/>
              </a:rPr>
              <a:t> </a:t>
            </a:r>
            <a:r>
              <a:rPr sz="2700" i="1" spc="4" baseline="3034" dirty="0">
                <a:latin typeface="Calibri"/>
                <a:cs typeface="Calibri"/>
              </a:rPr>
              <a:t>1</a:t>
            </a:r>
            <a:r>
              <a:rPr sz="2700" spc="0" baseline="3034" dirty="0">
                <a:latin typeface="Calibri"/>
                <a:cs typeface="Calibri"/>
              </a:rPr>
              <a:t>)</a:t>
            </a:r>
            <a:r>
              <a:rPr sz="2700" spc="4" baseline="3034" dirty="0">
                <a:latin typeface="Calibri"/>
                <a:cs typeface="Calibri"/>
              </a:rPr>
              <a:t> </a:t>
            </a:r>
            <a:r>
              <a:rPr sz="2700" spc="0" baseline="3034" dirty="0">
                <a:latin typeface="Calibri"/>
                <a:cs typeface="Calibri"/>
              </a:rPr>
              <a:t>(</a:t>
            </a:r>
            <a:r>
              <a:rPr sz="2700" spc="-4" baseline="3034" dirty="0">
                <a:latin typeface="Calibri"/>
                <a:cs typeface="Calibri"/>
              </a:rPr>
              <a:t>2</a:t>
            </a:r>
            <a:r>
              <a:rPr sz="2700" spc="0" baseline="3034" dirty="0">
                <a:latin typeface="Calibri"/>
                <a:cs typeface="Calibri"/>
              </a:rPr>
              <a:t>018:</a:t>
            </a:r>
            <a:r>
              <a:rPr sz="2700" spc="19" baseline="3034" dirty="0">
                <a:latin typeface="Calibri"/>
                <a:cs typeface="Calibri"/>
              </a:rPr>
              <a:t> </a:t>
            </a:r>
            <a:r>
              <a:rPr sz="2700" spc="0" baseline="3034" dirty="0">
                <a:latin typeface="Calibri"/>
                <a:cs typeface="Calibri"/>
              </a:rPr>
              <a:t>2)</a:t>
            </a:r>
            <a:endParaRPr sz="1800" dirty="0">
              <a:latin typeface="Calibri"/>
              <a:cs typeface="Calibri"/>
            </a:endParaRPr>
          </a:p>
          <a:p>
            <a:pPr marL="12700" marR="167781">
              <a:lnSpc>
                <a:spcPts val="2245"/>
              </a:lnSpc>
              <a:spcBef>
                <a:spcPts val="417"/>
              </a:spcBef>
            </a:pPr>
            <a:r>
              <a:rPr sz="1800" spc="0" dirty="0">
                <a:latin typeface="Calibri"/>
                <a:cs typeface="Calibri"/>
              </a:rPr>
              <a:t>Ma</a:t>
            </a:r>
            <a:r>
              <a:rPr sz="1800" spc="-4" dirty="0">
                <a:latin typeface="Calibri"/>
                <a:cs typeface="Calibri"/>
              </a:rPr>
              <a:t>l</a:t>
            </a:r>
            <a:r>
              <a:rPr sz="1800" spc="-34" dirty="0">
                <a:latin typeface="Calibri"/>
                <a:cs typeface="Calibri"/>
              </a:rPr>
              <a:t>a</a:t>
            </a:r>
            <a:r>
              <a:rPr sz="1800" spc="-9" dirty="0">
                <a:latin typeface="Calibri"/>
                <a:cs typeface="Calibri"/>
              </a:rPr>
              <a:t>y</a:t>
            </a:r>
            <a:r>
              <a:rPr sz="1800" spc="0" dirty="0">
                <a:latin typeface="Calibri"/>
                <a:cs typeface="Calibri"/>
              </a:rPr>
              <a:t>sia po</a:t>
            </a:r>
            <a:r>
              <a:rPr sz="1800" spc="4" dirty="0">
                <a:latin typeface="Calibri"/>
                <a:cs typeface="Calibri"/>
              </a:rPr>
              <a:t>s</a:t>
            </a:r>
            <a:r>
              <a:rPr sz="1800" spc="-4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si 15 </a:t>
            </a:r>
            <a:r>
              <a:rPr sz="1800" spc="-4" dirty="0">
                <a:latin typeface="Calibri"/>
                <a:cs typeface="Calibri"/>
              </a:rPr>
              <a:t>(</a:t>
            </a:r>
            <a:r>
              <a:rPr sz="1800" i="1" spc="0" dirty="0">
                <a:latin typeface="Calibri"/>
                <a:cs typeface="Calibri"/>
              </a:rPr>
              <a:t>2016:</a:t>
            </a:r>
            <a:r>
              <a:rPr sz="1800" i="1" spc="19" dirty="0">
                <a:latin typeface="Calibri"/>
                <a:cs typeface="Calibri"/>
              </a:rPr>
              <a:t> </a:t>
            </a:r>
            <a:r>
              <a:rPr sz="1800" i="1" spc="0" dirty="0">
                <a:latin typeface="Calibri"/>
                <a:cs typeface="Calibri"/>
              </a:rPr>
              <a:t>18</a:t>
            </a:r>
            <a:r>
              <a:rPr sz="1800" spc="0" dirty="0">
                <a:latin typeface="Calibri"/>
                <a:cs typeface="Calibri"/>
              </a:rPr>
              <a:t>)</a:t>
            </a:r>
            <a:r>
              <a:rPr sz="1800" spc="1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(</a:t>
            </a:r>
            <a:r>
              <a:rPr sz="1800" spc="-4" dirty="0">
                <a:latin typeface="Calibri"/>
                <a:cs typeface="Calibri"/>
              </a:rPr>
              <a:t>2</a:t>
            </a:r>
            <a:r>
              <a:rPr sz="1800" spc="0" dirty="0">
                <a:latin typeface="Calibri"/>
                <a:cs typeface="Calibri"/>
              </a:rPr>
              <a:t>018</a:t>
            </a:r>
            <a:r>
              <a:rPr sz="1800" spc="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:</a:t>
            </a:r>
            <a:r>
              <a:rPr sz="1800" spc="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24) </a:t>
            </a:r>
            <a:endParaRPr sz="1800" dirty="0">
              <a:latin typeface="Calibri"/>
              <a:cs typeface="Calibri"/>
            </a:endParaRPr>
          </a:p>
          <a:p>
            <a:pPr marL="12700" marR="167781">
              <a:lnSpc>
                <a:spcPts val="2245"/>
              </a:lnSpc>
              <a:spcBef>
                <a:spcPts val="527"/>
              </a:spcBef>
            </a:pPr>
            <a:r>
              <a:rPr sz="1800" spc="0" dirty="0">
                <a:latin typeface="Calibri"/>
                <a:cs typeface="Calibri"/>
              </a:rPr>
              <a:t>Tha</a:t>
            </a:r>
            <a:r>
              <a:rPr sz="1800" spc="-4" dirty="0">
                <a:latin typeface="Calibri"/>
                <a:cs typeface="Calibri"/>
              </a:rPr>
              <a:t>il</a:t>
            </a:r>
            <a:r>
              <a:rPr sz="1800" spc="0" dirty="0">
                <a:latin typeface="Calibri"/>
                <a:cs typeface="Calibri"/>
              </a:rPr>
              <a:t>and 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posisi 27 </a:t>
            </a:r>
            <a:r>
              <a:rPr sz="1800" spc="-4" dirty="0">
                <a:latin typeface="Calibri"/>
                <a:cs typeface="Calibri"/>
              </a:rPr>
              <a:t>(</a:t>
            </a:r>
            <a:r>
              <a:rPr sz="1800" i="1" spc="0" dirty="0">
                <a:latin typeface="Calibri"/>
                <a:cs typeface="Calibri"/>
              </a:rPr>
              <a:t>20</a:t>
            </a:r>
            <a:r>
              <a:rPr sz="1800" i="1" spc="-4" dirty="0">
                <a:latin typeface="Calibri"/>
                <a:cs typeface="Calibri"/>
              </a:rPr>
              <a:t>1</a:t>
            </a:r>
            <a:r>
              <a:rPr sz="1800" i="1" spc="0" dirty="0">
                <a:latin typeface="Calibri"/>
                <a:cs typeface="Calibri"/>
              </a:rPr>
              <a:t>6</a:t>
            </a:r>
            <a:r>
              <a:rPr sz="1800" i="1" spc="19" dirty="0">
                <a:latin typeface="Calibri"/>
                <a:cs typeface="Calibri"/>
              </a:rPr>
              <a:t> </a:t>
            </a:r>
            <a:r>
              <a:rPr sz="1800" i="1" spc="0" dirty="0">
                <a:latin typeface="Calibri"/>
                <a:cs typeface="Calibri"/>
              </a:rPr>
              <a:t>:</a:t>
            </a:r>
            <a:r>
              <a:rPr sz="1800" i="1" spc="9" dirty="0">
                <a:latin typeface="Calibri"/>
                <a:cs typeface="Calibri"/>
              </a:rPr>
              <a:t> </a:t>
            </a:r>
            <a:r>
              <a:rPr sz="1800" i="1" spc="0" dirty="0">
                <a:latin typeface="Calibri"/>
                <a:cs typeface="Calibri"/>
              </a:rPr>
              <a:t>49</a:t>
            </a:r>
            <a:r>
              <a:rPr sz="1800" spc="0" dirty="0">
                <a:latin typeface="Calibri"/>
                <a:cs typeface="Calibri"/>
              </a:rPr>
              <a:t>)</a:t>
            </a:r>
            <a:r>
              <a:rPr sz="1800" spc="4" dirty="0">
                <a:latin typeface="Calibri"/>
                <a:cs typeface="Calibri"/>
              </a:rPr>
              <a:t> </a:t>
            </a:r>
            <a:r>
              <a:rPr sz="1800" spc="-4" dirty="0">
                <a:latin typeface="Calibri"/>
                <a:cs typeface="Calibri"/>
              </a:rPr>
              <a:t>(</a:t>
            </a:r>
            <a:r>
              <a:rPr sz="1800" spc="0" dirty="0">
                <a:latin typeface="Calibri"/>
                <a:cs typeface="Calibri"/>
              </a:rPr>
              <a:t>20</a:t>
            </a:r>
            <a:r>
              <a:rPr sz="1800" spc="-4" dirty="0">
                <a:latin typeface="Calibri"/>
                <a:cs typeface="Calibri"/>
              </a:rPr>
              <a:t>1</a:t>
            </a:r>
            <a:r>
              <a:rPr sz="1800" spc="0" dirty="0">
                <a:latin typeface="Calibri"/>
                <a:cs typeface="Calibri"/>
              </a:rPr>
              <a:t>8:</a:t>
            </a:r>
            <a:r>
              <a:rPr sz="1800" spc="1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26) </a:t>
            </a:r>
            <a:endParaRPr sz="1800" dirty="0">
              <a:latin typeface="Calibri"/>
              <a:cs typeface="Calibri"/>
            </a:endParaRPr>
          </a:p>
          <a:p>
            <a:pPr marL="12700" marR="167781">
              <a:lnSpc>
                <a:spcPts val="2197"/>
              </a:lnSpc>
              <a:spcBef>
                <a:spcPts val="527"/>
              </a:spcBef>
            </a:pPr>
            <a:r>
              <a:rPr sz="1800" spc="0" dirty="0">
                <a:latin typeface="Calibri"/>
                <a:cs typeface="Calibri"/>
              </a:rPr>
              <a:t>Bru</a:t>
            </a:r>
            <a:r>
              <a:rPr sz="1800" spc="4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ei Da</a:t>
            </a:r>
            <a:r>
              <a:rPr sz="1800" spc="-4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u</a:t>
            </a:r>
            <a:r>
              <a:rPr sz="1800" spc="4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4" dirty="0">
                <a:latin typeface="Calibri"/>
                <a:cs typeface="Calibri"/>
              </a:rPr>
              <a:t>a</a:t>
            </a:r>
            <a:r>
              <a:rPr sz="1800" spc="-4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am</a:t>
            </a:r>
            <a:r>
              <a:rPr sz="1800" spc="14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po</a:t>
            </a:r>
            <a:r>
              <a:rPr sz="1800" spc="4" dirty="0">
                <a:latin typeface="Calibri"/>
                <a:cs typeface="Calibri"/>
              </a:rPr>
              <a:t>s</a:t>
            </a:r>
            <a:r>
              <a:rPr sz="1800" spc="-4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si 55</a:t>
            </a:r>
            <a:r>
              <a:rPr sz="1800" spc="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(</a:t>
            </a:r>
            <a:r>
              <a:rPr sz="1800" spc="-4" dirty="0">
                <a:latin typeface="Calibri"/>
                <a:cs typeface="Calibri"/>
              </a:rPr>
              <a:t>2</a:t>
            </a:r>
            <a:r>
              <a:rPr sz="1800" spc="0" dirty="0">
                <a:latin typeface="Calibri"/>
                <a:cs typeface="Calibri"/>
              </a:rPr>
              <a:t>018:</a:t>
            </a:r>
            <a:r>
              <a:rPr sz="1800" spc="1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55) </a:t>
            </a:r>
            <a:endParaRPr sz="1800" dirty="0">
              <a:latin typeface="Calibri"/>
              <a:cs typeface="Calibri"/>
            </a:endParaRPr>
          </a:p>
          <a:p>
            <a:pPr marL="12700" marR="167781">
              <a:lnSpc>
                <a:spcPts val="2245"/>
              </a:lnSpc>
              <a:spcBef>
                <a:spcPts val="516"/>
              </a:spcBef>
            </a:pPr>
            <a:r>
              <a:rPr sz="1800" spc="0" dirty="0">
                <a:latin typeface="Calibri"/>
                <a:cs typeface="Calibri"/>
              </a:rPr>
              <a:t>V</a:t>
            </a:r>
            <a:r>
              <a:rPr sz="1800" spc="-4" dirty="0">
                <a:latin typeface="Calibri"/>
                <a:cs typeface="Calibri"/>
              </a:rPr>
              <a:t>i</a:t>
            </a:r>
            <a:r>
              <a:rPr sz="1800" spc="-9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tnam</a:t>
            </a:r>
            <a:r>
              <a:rPr sz="1800" spc="14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po</a:t>
            </a:r>
            <a:r>
              <a:rPr sz="1800" spc="4" dirty="0">
                <a:latin typeface="Calibri"/>
                <a:cs typeface="Calibri"/>
              </a:rPr>
              <a:t>s</a:t>
            </a:r>
            <a:r>
              <a:rPr sz="1800" spc="-4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si</a:t>
            </a:r>
            <a:r>
              <a:rPr sz="1800" spc="4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69</a:t>
            </a:r>
            <a:r>
              <a:rPr sz="1800" spc="14" dirty="0">
                <a:latin typeface="Calibri"/>
                <a:cs typeface="Calibri"/>
              </a:rPr>
              <a:t> </a:t>
            </a:r>
            <a:r>
              <a:rPr sz="1800" spc="-4" dirty="0">
                <a:latin typeface="Calibri"/>
                <a:cs typeface="Calibri"/>
              </a:rPr>
              <a:t>(</a:t>
            </a:r>
            <a:r>
              <a:rPr sz="1800" i="1" spc="0" dirty="0">
                <a:latin typeface="Calibri"/>
                <a:cs typeface="Calibri"/>
              </a:rPr>
              <a:t>2016:</a:t>
            </a:r>
            <a:r>
              <a:rPr sz="1800" i="1" spc="19" dirty="0">
                <a:latin typeface="Calibri"/>
                <a:cs typeface="Calibri"/>
              </a:rPr>
              <a:t> </a:t>
            </a:r>
            <a:r>
              <a:rPr sz="1800" i="1" spc="0" dirty="0">
                <a:latin typeface="Calibri"/>
                <a:cs typeface="Calibri"/>
              </a:rPr>
              <a:t>90</a:t>
            </a:r>
            <a:r>
              <a:rPr sz="1800" spc="0" dirty="0">
                <a:latin typeface="Calibri"/>
                <a:cs typeface="Calibri"/>
              </a:rPr>
              <a:t>)</a:t>
            </a:r>
            <a:r>
              <a:rPr sz="1800" spc="4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(</a:t>
            </a:r>
            <a:r>
              <a:rPr sz="1800" spc="-4" dirty="0">
                <a:latin typeface="Calibri"/>
                <a:cs typeface="Calibri"/>
              </a:rPr>
              <a:t>2</a:t>
            </a:r>
            <a:r>
              <a:rPr sz="1800" spc="0" dirty="0">
                <a:latin typeface="Calibri"/>
                <a:cs typeface="Calibri"/>
              </a:rPr>
              <a:t>018:</a:t>
            </a:r>
            <a:r>
              <a:rPr sz="1800" spc="1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68) </a:t>
            </a:r>
            <a:endParaRPr sz="1800" dirty="0">
              <a:latin typeface="Calibri"/>
              <a:cs typeface="Calibri"/>
            </a:endParaRPr>
          </a:p>
          <a:p>
            <a:pPr marL="12700" marR="167781">
              <a:lnSpc>
                <a:spcPts val="2197"/>
              </a:lnSpc>
              <a:spcBef>
                <a:spcPts val="527"/>
              </a:spcBef>
            </a:pPr>
            <a:r>
              <a:rPr sz="1800" b="1" spc="0" dirty="0">
                <a:solidFill>
                  <a:srgbClr val="C55A11"/>
                </a:solidFill>
                <a:latin typeface="Calibri"/>
                <a:cs typeface="Calibri"/>
              </a:rPr>
              <a:t>I</a:t>
            </a:r>
            <a:r>
              <a:rPr sz="1800" b="1" spc="4" dirty="0">
                <a:solidFill>
                  <a:srgbClr val="C55A11"/>
                </a:solidFill>
                <a:latin typeface="Calibri"/>
                <a:cs typeface="Calibri"/>
              </a:rPr>
              <a:t>n</a:t>
            </a:r>
            <a:r>
              <a:rPr sz="1800" b="1" spc="0" dirty="0">
                <a:solidFill>
                  <a:srgbClr val="C55A11"/>
                </a:solidFill>
                <a:latin typeface="Calibri"/>
                <a:cs typeface="Calibri"/>
              </a:rPr>
              <a:t>don</a:t>
            </a:r>
            <a:r>
              <a:rPr sz="1800" b="1" spc="4" dirty="0">
                <a:solidFill>
                  <a:srgbClr val="C55A11"/>
                </a:solidFill>
                <a:latin typeface="Calibri"/>
                <a:cs typeface="Calibri"/>
              </a:rPr>
              <a:t>e</a:t>
            </a:r>
            <a:r>
              <a:rPr sz="1800" b="1" spc="0" dirty="0">
                <a:solidFill>
                  <a:srgbClr val="C55A11"/>
                </a:solidFill>
                <a:latin typeface="Calibri"/>
                <a:cs typeface="Calibri"/>
              </a:rPr>
              <a:t>sia 73</a:t>
            </a:r>
            <a:r>
              <a:rPr sz="1800" b="1" spc="9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C55A11"/>
                </a:solidFill>
                <a:latin typeface="Calibri"/>
                <a:cs typeface="Calibri"/>
              </a:rPr>
              <a:t>(</a:t>
            </a:r>
            <a:r>
              <a:rPr sz="1800" b="1" spc="-4" dirty="0">
                <a:solidFill>
                  <a:srgbClr val="C55A11"/>
                </a:solidFill>
                <a:latin typeface="Calibri"/>
                <a:cs typeface="Calibri"/>
              </a:rPr>
              <a:t>2</a:t>
            </a:r>
            <a:r>
              <a:rPr sz="1800" b="1" spc="0" dirty="0">
                <a:solidFill>
                  <a:srgbClr val="C55A11"/>
                </a:solidFill>
                <a:latin typeface="Calibri"/>
                <a:cs typeface="Calibri"/>
              </a:rPr>
              <a:t>016</a:t>
            </a:r>
            <a:r>
              <a:rPr sz="1800" b="1" spc="9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C55A11"/>
                </a:solidFill>
                <a:latin typeface="Calibri"/>
                <a:cs typeface="Calibri"/>
              </a:rPr>
              <a:t>:</a:t>
            </a:r>
            <a:r>
              <a:rPr sz="1800" b="1" spc="9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C55A11"/>
                </a:solidFill>
                <a:latin typeface="Calibri"/>
                <a:cs typeface="Calibri"/>
              </a:rPr>
              <a:t>106)</a:t>
            </a:r>
            <a:r>
              <a:rPr sz="1800" b="1" spc="4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C55A11"/>
                </a:solidFill>
                <a:latin typeface="Calibri"/>
                <a:cs typeface="Calibri"/>
              </a:rPr>
              <a:t>(</a:t>
            </a:r>
            <a:r>
              <a:rPr sz="1800" b="1" spc="-4" dirty="0">
                <a:solidFill>
                  <a:srgbClr val="C55A11"/>
                </a:solidFill>
                <a:latin typeface="Calibri"/>
                <a:cs typeface="Calibri"/>
              </a:rPr>
              <a:t>2</a:t>
            </a:r>
            <a:r>
              <a:rPr sz="1800" b="1" spc="0" dirty="0">
                <a:solidFill>
                  <a:srgbClr val="C55A11"/>
                </a:solidFill>
                <a:latin typeface="Calibri"/>
                <a:cs typeface="Calibri"/>
              </a:rPr>
              <a:t>018:</a:t>
            </a:r>
            <a:r>
              <a:rPr sz="1800" b="1" spc="19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C55A11"/>
                </a:solidFill>
                <a:latin typeface="Calibri"/>
                <a:cs typeface="Calibri"/>
              </a:rPr>
              <a:t>72)</a:t>
            </a:r>
            <a:endParaRPr sz="1800" b="1" dirty="0">
              <a:latin typeface="Calibri"/>
              <a:cs typeface="Calibri"/>
            </a:endParaRPr>
          </a:p>
          <a:p>
            <a:pPr marL="12700">
              <a:lnSpc>
                <a:spcPts val="2195"/>
              </a:lnSpc>
              <a:spcBef>
                <a:spcPts val="626"/>
              </a:spcBef>
            </a:pPr>
            <a:r>
              <a:rPr sz="2700" spc="0" baseline="1517" dirty="0">
                <a:latin typeface="Calibri"/>
                <a:cs typeface="Calibri"/>
              </a:rPr>
              <a:t>F</a:t>
            </a:r>
            <a:r>
              <a:rPr sz="2700" spc="-4" baseline="1517" dirty="0">
                <a:latin typeface="Calibri"/>
                <a:cs typeface="Calibri"/>
              </a:rPr>
              <a:t>ili</a:t>
            </a:r>
            <a:r>
              <a:rPr sz="2700" spc="0" baseline="1517" dirty="0">
                <a:latin typeface="Calibri"/>
                <a:cs typeface="Calibri"/>
              </a:rPr>
              <a:t>pina</a:t>
            </a:r>
            <a:r>
              <a:rPr sz="2700" spc="19" baseline="1517" dirty="0">
                <a:latin typeface="Calibri"/>
                <a:cs typeface="Calibri"/>
              </a:rPr>
              <a:t> </a:t>
            </a:r>
            <a:r>
              <a:rPr sz="2700" spc="0" baseline="1517" dirty="0">
                <a:latin typeface="Calibri"/>
                <a:cs typeface="Calibri"/>
              </a:rPr>
              <a:t>posisi 124 </a:t>
            </a:r>
            <a:r>
              <a:rPr sz="2700" spc="-4" baseline="1517" dirty="0">
                <a:latin typeface="Calibri"/>
                <a:cs typeface="Calibri"/>
              </a:rPr>
              <a:t>(</a:t>
            </a:r>
            <a:r>
              <a:rPr sz="2700" i="1" spc="0" baseline="1517" dirty="0">
                <a:latin typeface="Calibri"/>
                <a:cs typeface="Calibri"/>
              </a:rPr>
              <a:t>20</a:t>
            </a:r>
            <a:r>
              <a:rPr sz="2700" i="1" spc="-4" baseline="1517" dirty="0">
                <a:latin typeface="Calibri"/>
                <a:cs typeface="Calibri"/>
              </a:rPr>
              <a:t>1</a:t>
            </a:r>
            <a:r>
              <a:rPr sz="2700" i="1" spc="0" baseline="1517" dirty="0">
                <a:latin typeface="Calibri"/>
                <a:cs typeface="Calibri"/>
              </a:rPr>
              <a:t>6:</a:t>
            </a:r>
            <a:r>
              <a:rPr sz="2700" i="1" spc="19" baseline="1517" dirty="0">
                <a:latin typeface="Calibri"/>
                <a:cs typeface="Calibri"/>
              </a:rPr>
              <a:t> </a:t>
            </a:r>
            <a:r>
              <a:rPr sz="2700" i="1" spc="0" baseline="1517" dirty="0">
                <a:latin typeface="Calibri"/>
                <a:cs typeface="Calibri"/>
              </a:rPr>
              <a:t>10</a:t>
            </a:r>
            <a:r>
              <a:rPr sz="2700" i="1" spc="-4" baseline="1517" dirty="0">
                <a:latin typeface="Calibri"/>
                <a:cs typeface="Calibri"/>
              </a:rPr>
              <a:t>3</a:t>
            </a:r>
            <a:r>
              <a:rPr sz="2700" spc="0" baseline="1517" dirty="0">
                <a:latin typeface="Calibri"/>
                <a:cs typeface="Calibri"/>
              </a:rPr>
              <a:t>)</a:t>
            </a:r>
            <a:r>
              <a:rPr sz="2700" spc="19" baseline="1517" dirty="0">
                <a:latin typeface="Calibri"/>
                <a:cs typeface="Calibri"/>
              </a:rPr>
              <a:t> </a:t>
            </a:r>
            <a:r>
              <a:rPr sz="2700" spc="-4" baseline="1517" dirty="0">
                <a:latin typeface="Calibri"/>
                <a:cs typeface="Calibri"/>
              </a:rPr>
              <a:t>(</a:t>
            </a:r>
            <a:r>
              <a:rPr sz="2700" spc="0" baseline="1517" dirty="0">
                <a:latin typeface="Calibri"/>
                <a:cs typeface="Calibri"/>
              </a:rPr>
              <a:t>20</a:t>
            </a:r>
            <a:r>
              <a:rPr sz="2700" spc="-4" baseline="1517" dirty="0">
                <a:latin typeface="Calibri"/>
                <a:cs typeface="Calibri"/>
              </a:rPr>
              <a:t>1</a:t>
            </a:r>
            <a:r>
              <a:rPr sz="2700" spc="0" baseline="1517" dirty="0">
                <a:latin typeface="Calibri"/>
                <a:cs typeface="Calibri"/>
              </a:rPr>
              <a:t>8:</a:t>
            </a:r>
            <a:r>
              <a:rPr sz="2700" spc="19" baseline="1517" dirty="0">
                <a:latin typeface="Calibri"/>
                <a:cs typeface="Calibri"/>
              </a:rPr>
              <a:t> </a:t>
            </a:r>
            <a:r>
              <a:rPr sz="2700" spc="0" baseline="1517" dirty="0">
                <a:latin typeface="Calibri"/>
                <a:cs typeface="Calibri"/>
              </a:rPr>
              <a:t>113 )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10950447" y="2477007"/>
            <a:ext cx="1241552" cy="1239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706864" y="0"/>
            <a:ext cx="2485136" cy="2485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9712960" y="2477007"/>
            <a:ext cx="1239520" cy="1241552"/>
          </a:xfrm>
          <a:custGeom>
            <a:avLst/>
            <a:gdLst/>
            <a:ahLst/>
            <a:cxnLst/>
            <a:rect l="l" t="t" r="r" b="b"/>
            <a:pathLst>
              <a:path w="929640" h="931164">
                <a:moveTo>
                  <a:pt x="0" y="931164"/>
                </a:moveTo>
                <a:lnTo>
                  <a:pt x="929640" y="931164"/>
                </a:lnTo>
                <a:lnTo>
                  <a:pt x="929640" y="0"/>
                </a:lnTo>
                <a:lnTo>
                  <a:pt x="0" y="0"/>
                </a:lnTo>
                <a:lnTo>
                  <a:pt x="0" y="931164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10950447" y="3716529"/>
            <a:ext cx="1241552" cy="1241551"/>
          </a:xfrm>
          <a:custGeom>
            <a:avLst/>
            <a:gdLst/>
            <a:ahLst/>
            <a:cxnLst/>
            <a:rect l="l" t="t" r="r" b="b"/>
            <a:pathLst>
              <a:path w="931164" h="931163">
                <a:moveTo>
                  <a:pt x="931163" y="0"/>
                </a:moveTo>
                <a:lnTo>
                  <a:pt x="0" y="0"/>
                </a:lnTo>
                <a:lnTo>
                  <a:pt x="0" y="931163"/>
                </a:lnTo>
                <a:lnTo>
                  <a:pt x="931163" y="931163"/>
                </a:lnTo>
                <a:lnTo>
                  <a:pt x="931163" y="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9712960" y="1"/>
            <a:ext cx="1239520" cy="1241551"/>
          </a:xfrm>
          <a:custGeom>
            <a:avLst/>
            <a:gdLst/>
            <a:ahLst/>
            <a:cxnLst/>
            <a:rect l="l" t="t" r="r" b="b"/>
            <a:pathLst>
              <a:path w="929640" h="931163">
                <a:moveTo>
                  <a:pt x="0" y="931163"/>
                </a:moveTo>
                <a:lnTo>
                  <a:pt x="929640" y="931163"/>
                </a:lnTo>
                <a:lnTo>
                  <a:pt x="929640" y="0"/>
                </a:lnTo>
                <a:lnTo>
                  <a:pt x="0" y="0"/>
                </a:lnTo>
                <a:lnTo>
                  <a:pt x="0" y="931163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9091168" y="0"/>
            <a:ext cx="621792" cy="619760"/>
          </a:xfrm>
          <a:custGeom>
            <a:avLst/>
            <a:gdLst/>
            <a:ahLst/>
            <a:cxnLst/>
            <a:rect l="l" t="t" r="r" b="b"/>
            <a:pathLst>
              <a:path w="466344" h="464820">
                <a:moveTo>
                  <a:pt x="0" y="464820"/>
                </a:moveTo>
                <a:lnTo>
                  <a:pt x="466344" y="464820"/>
                </a:lnTo>
                <a:lnTo>
                  <a:pt x="466344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solidFill>
            <a:srgbClr val="F9A99C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10330688" y="3088640"/>
            <a:ext cx="619760" cy="621792"/>
          </a:xfrm>
          <a:custGeom>
            <a:avLst/>
            <a:gdLst/>
            <a:ahLst/>
            <a:cxnLst/>
            <a:rect l="l" t="t" r="r" b="b"/>
            <a:pathLst>
              <a:path w="464820" h="466344">
                <a:moveTo>
                  <a:pt x="0" y="466344"/>
                </a:moveTo>
                <a:lnTo>
                  <a:pt x="464820" y="466344"/>
                </a:lnTo>
                <a:lnTo>
                  <a:pt x="464820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" y="5616447"/>
            <a:ext cx="1241551" cy="1241551"/>
          </a:xfrm>
          <a:custGeom>
            <a:avLst/>
            <a:gdLst/>
            <a:ahLst/>
            <a:cxnLst/>
            <a:rect l="l" t="t" r="r" b="b"/>
            <a:pathLst>
              <a:path w="931163" h="931163">
                <a:moveTo>
                  <a:pt x="931163" y="0"/>
                </a:moveTo>
                <a:lnTo>
                  <a:pt x="0" y="0"/>
                </a:lnTo>
                <a:lnTo>
                  <a:pt x="0" y="931163"/>
                </a:lnTo>
                <a:lnTo>
                  <a:pt x="931163" y="931163"/>
                </a:lnTo>
                <a:lnTo>
                  <a:pt x="931163" y="0"/>
                </a:lnTo>
                <a:close/>
              </a:path>
            </a:pathLst>
          </a:custGeom>
          <a:solidFill>
            <a:srgbClr val="F9A99C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0" y="4996689"/>
            <a:ext cx="619760" cy="619759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0" y="464819"/>
                </a:moveTo>
                <a:lnTo>
                  <a:pt x="464820" y="464819"/>
                </a:lnTo>
                <a:lnTo>
                  <a:pt x="464820" y="0"/>
                </a:lnTo>
                <a:lnTo>
                  <a:pt x="0" y="0"/>
                </a:lnTo>
                <a:lnTo>
                  <a:pt x="0" y="464819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19761" y="5616449"/>
            <a:ext cx="621791" cy="621791"/>
          </a:xfrm>
          <a:custGeom>
            <a:avLst/>
            <a:gdLst/>
            <a:ahLst/>
            <a:cxnLst/>
            <a:rect l="l" t="t" r="r" b="b"/>
            <a:pathLst>
              <a:path w="466343" h="466343">
                <a:moveTo>
                  <a:pt x="0" y="466343"/>
                </a:moveTo>
                <a:lnTo>
                  <a:pt x="466343" y="466343"/>
                </a:lnTo>
                <a:lnTo>
                  <a:pt x="466343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804672" y="1343151"/>
            <a:ext cx="8778240" cy="4226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868341" y="1379322"/>
            <a:ext cx="8640064" cy="4098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868342" y="1379219"/>
            <a:ext cx="2160185" cy="1986111"/>
          </a:xfrm>
          <a:custGeom>
            <a:avLst/>
            <a:gdLst/>
            <a:ahLst/>
            <a:cxnLst/>
            <a:rect l="l" t="t" r="r" b="b"/>
            <a:pathLst>
              <a:path w="1620139" h="1489583">
                <a:moveTo>
                  <a:pt x="0" y="1489583"/>
                </a:moveTo>
                <a:lnTo>
                  <a:pt x="1620139" y="1489583"/>
                </a:lnTo>
                <a:lnTo>
                  <a:pt x="1620139" y="0"/>
                </a:lnTo>
                <a:lnTo>
                  <a:pt x="0" y="0"/>
                </a:lnTo>
                <a:lnTo>
                  <a:pt x="0" y="1489583"/>
                </a:lnTo>
                <a:close/>
              </a:path>
            </a:pathLst>
          </a:custGeom>
          <a:solidFill>
            <a:srgbClr val="F9A99C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3028527" y="1379219"/>
            <a:ext cx="2160184" cy="1986111"/>
          </a:xfrm>
          <a:custGeom>
            <a:avLst/>
            <a:gdLst/>
            <a:ahLst/>
            <a:cxnLst/>
            <a:rect l="l" t="t" r="r" b="b"/>
            <a:pathLst>
              <a:path w="1620138" h="1489583">
                <a:moveTo>
                  <a:pt x="0" y="1489583"/>
                </a:moveTo>
                <a:lnTo>
                  <a:pt x="1620138" y="1489583"/>
                </a:lnTo>
                <a:lnTo>
                  <a:pt x="1620138" y="0"/>
                </a:lnTo>
                <a:lnTo>
                  <a:pt x="0" y="0"/>
                </a:lnTo>
                <a:lnTo>
                  <a:pt x="0" y="1489583"/>
                </a:lnTo>
                <a:close/>
              </a:path>
            </a:pathLst>
          </a:custGeom>
          <a:solidFill>
            <a:srgbClr val="F9A99C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5188713" y="1379219"/>
            <a:ext cx="2160185" cy="1986111"/>
          </a:xfrm>
          <a:custGeom>
            <a:avLst/>
            <a:gdLst/>
            <a:ahLst/>
            <a:cxnLst/>
            <a:rect l="l" t="t" r="r" b="b"/>
            <a:pathLst>
              <a:path w="1620139" h="1489583">
                <a:moveTo>
                  <a:pt x="0" y="1489583"/>
                </a:moveTo>
                <a:lnTo>
                  <a:pt x="1620139" y="1489583"/>
                </a:lnTo>
                <a:lnTo>
                  <a:pt x="1620139" y="0"/>
                </a:lnTo>
                <a:lnTo>
                  <a:pt x="0" y="0"/>
                </a:lnTo>
                <a:lnTo>
                  <a:pt x="0" y="1489583"/>
                </a:lnTo>
                <a:close/>
              </a:path>
            </a:pathLst>
          </a:custGeom>
          <a:solidFill>
            <a:srgbClr val="F9A99C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7349067" y="1379219"/>
            <a:ext cx="2160184" cy="1986111"/>
          </a:xfrm>
          <a:custGeom>
            <a:avLst/>
            <a:gdLst/>
            <a:ahLst/>
            <a:cxnLst/>
            <a:rect l="l" t="t" r="r" b="b"/>
            <a:pathLst>
              <a:path w="1620138" h="1489583">
                <a:moveTo>
                  <a:pt x="0" y="1489583"/>
                </a:moveTo>
                <a:lnTo>
                  <a:pt x="1620138" y="1489583"/>
                </a:lnTo>
                <a:lnTo>
                  <a:pt x="1620138" y="0"/>
                </a:lnTo>
                <a:lnTo>
                  <a:pt x="0" y="0"/>
                </a:lnTo>
                <a:lnTo>
                  <a:pt x="0" y="1489583"/>
                </a:lnTo>
                <a:close/>
              </a:path>
            </a:pathLst>
          </a:custGeom>
          <a:solidFill>
            <a:srgbClr val="F9A99C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868342" y="3365397"/>
            <a:ext cx="2160185" cy="2113280"/>
          </a:xfrm>
          <a:custGeom>
            <a:avLst/>
            <a:gdLst/>
            <a:ahLst/>
            <a:cxnLst/>
            <a:rect l="l" t="t" r="r" b="b"/>
            <a:pathLst>
              <a:path w="1620139" h="1584959">
                <a:moveTo>
                  <a:pt x="0" y="1584960"/>
                </a:moveTo>
                <a:lnTo>
                  <a:pt x="1620139" y="1584960"/>
                </a:lnTo>
                <a:lnTo>
                  <a:pt x="1620139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solidFill>
            <a:srgbClr val="F9A99C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3028527" y="3365397"/>
            <a:ext cx="2160184" cy="2113280"/>
          </a:xfrm>
          <a:custGeom>
            <a:avLst/>
            <a:gdLst/>
            <a:ahLst/>
            <a:cxnLst/>
            <a:rect l="l" t="t" r="r" b="b"/>
            <a:pathLst>
              <a:path w="1620138" h="1584959">
                <a:moveTo>
                  <a:pt x="0" y="1584960"/>
                </a:moveTo>
                <a:lnTo>
                  <a:pt x="1620138" y="1584960"/>
                </a:lnTo>
                <a:lnTo>
                  <a:pt x="1620138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solidFill>
            <a:srgbClr val="F9A99C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5188713" y="3365397"/>
            <a:ext cx="2160185" cy="2113280"/>
          </a:xfrm>
          <a:custGeom>
            <a:avLst/>
            <a:gdLst/>
            <a:ahLst/>
            <a:cxnLst/>
            <a:rect l="l" t="t" r="r" b="b"/>
            <a:pathLst>
              <a:path w="1620139" h="1584959">
                <a:moveTo>
                  <a:pt x="0" y="1584960"/>
                </a:moveTo>
                <a:lnTo>
                  <a:pt x="1620139" y="1584960"/>
                </a:lnTo>
                <a:lnTo>
                  <a:pt x="1620139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solidFill>
            <a:srgbClr val="F9A99C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7349067" y="3365397"/>
            <a:ext cx="2160184" cy="2113280"/>
          </a:xfrm>
          <a:custGeom>
            <a:avLst/>
            <a:gdLst/>
            <a:ahLst/>
            <a:cxnLst/>
            <a:rect l="l" t="t" r="r" b="b"/>
            <a:pathLst>
              <a:path w="1620138" h="1584959">
                <a:moveTo>
                  <a:pt x="0" y="1584960"/>
                </a:moveTo>
                <a:lnTo>
                  <a:pt x="1620138" y="1584960"/>
                </a:lnTo>
                <a:lnTo>
                  <a:pt x="1620138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solidFill>
            <a:srgbClr val="F9A99C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3028527" y="3348398"/>
            <a:ext cx="0" cy="2136613"/>
          </a:xfrm>
          <a:custGeom>
            <a:avLst/>
            <a:gdLst/>
            <a:ahLst/>
            <a:cxnLst/>
            <a:rect l="l" t="t" r="r" b="b"/>
            <a:pathLst>
              <a:path h="1602460">
                <a:moveTo>
                  <a:pt x="0" y="0"/>
                </a:moveTo>
                <a:lnTo>
                  <a:pt x="0" y="1602460"/>
                </a:lnTo>
              </a:path>
            </a:pathLst>
          </a:custGeom>
          <a:ln w="9525">
            <a:solidFill>
              <a:srgbClr val="F7A2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5188712" y="3348398"/>
            <a:ext cx="0" cy="2136613"/>
          </a:xfrm>
          <a:custGeom>
            <a:avLst/>
            <a:gdLst/>
            <a:ahLst/>
            <a:cxnLst/>
            <a:rect l="l" t="t" r="r" b="b"/>
            <a:pathLst>
              <a:path h="1602460">
                <a:moveTo>
                  <a:pt x="0" y="0"/>
                </a:moveTo>
                <a:lnTo>
                  <a:pt x="0" y="1602460"/>
                </a:lnTo>
              </a:path>
            </a:pathLst>
          </a:custGeom>
          <a:ln w="9525">
            <a:solidFill>
              <a:srgbClr val="F7A2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7349067" y="3348398"/>
            <a:ext cx="0" cy="2136613"/>
          </a:xfrm>
          <a:custGeom>
            <a:avLst/>
            <a:gdLst/>
            <a:ahLst/>
            <a:cxnLst/>
            <a:rect l="l" t="t" r="r" b="b"/>
            <a:pathLst>
              <a:path h="1602460">
                <a:moveTo>
                  <a:pt x="0" y="0"/>
                </a:moveTo>
                <a:lnTo>
                  <a:pt x="0" y="1602460"/>
                </a:lnTo>
              </a:path>
            </a:pathLst>
          </a:custGeom>
          <a:ln w="9525">
            <a:solidFill>
              <a:srgbClr val="F7A2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861991" y="3365331"/>
            <a:ext cx="8653525" cy="0"/>
          </a:xfrm>
          <a:custGeom>
            <a:avLst/>
            <a:gdLst/>
            <a:ahLst/>
            <a:cxnLst/>
            <a:rect l="l" t="t" r="r" b="b"/>
            <a:pathLst>
              <a:path w="6490144">
                <a:moveTo>
                  <a:pt x="0" y="0"/>
                </a:moveTo>
                <a:lnTo>
                  <a:pt x="649014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868341" y="1372953"/>
            <a:ext cx="0" cy="4112056"/>
          </a:xfrm>
          <a:custGeom>
            <a:avLst/>
            <a:gdLst/>
            <a:ahLst/>
            <a:cxnLst/>
            <a:rect l="l" t="t" r="r" b="b"/>
            <a:pathLst>
              <a:path h="3084042">
                <a:moveTo>
                  <a:pt x="0" y="0"/>
                </a:moveTo>
                <a:lnTo>
                  <a:pt x="0" y="3084042"/>
                </a:lnTo>
              </a:path>
            </a:pathLst>
          </a:custGeom>
          <a:ln w="9525">
            <a:solidFill>
              <a:srgbClr val="F7A2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9509252" y="1372953"/>
            <a:ext cx="0" cy="4112056"/>
          </a:xfrm>
          <a:custGeom>
            <a:avLst/>
            <a:gdLst/>
            <a:ahLst/>
            <a:cxnLst/>
            <a:rect l="l" t="t" r="r" b="b"/>
            <a:pathLst>
              <a:path h="3084042">
                <a:moveTo>
                  <a:pt x="0" y="0"/>
                </a:moveTo>
                <a:lnTo>
                  <a:pt x="0" y="3084042"/>
                </a:lnTo>
              </a:path>
            </a:pathLst>
          </a:custGeom>
          <a:ln w="9525">
            <a:solidFill>
              <a:srgbClr val="F7A2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861991" y="1379388"/>
            <a:ext cx="8653525" cy="0"/>
          </a:xfrm>
          <a:custGeom>
            <a:avLst/>
            <a:gdLst/>
            <a:ahLst/>
            <a:cxnLst/>
            <a:rect l="l" t="t" r="r" b="b"/>
            <a:pathLst>
              <a:path w="6490144">
                <a:moveTo>
                  <a:pt x="0" y="0"/>
                </a:moveTo>
                <a:lnTo>
                  <a:pt x="6490144" y="0"/>
                </a:lnTo>
              </a:path>
            </a:pathLst>
          </a:custGeom>
          <a:ln w="9525">
            <a:solidFill>
              <a:srgbClr val="F7A2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861991" y="5478677"/>
            <a:ext cx="8653525" cy="0"/>
          </a:xfrm>
          <a:custGeom>
            <a:avLst/>
            <a:gdLst/>
            <a:ahLst/>
            <a:cxnLst/>
            <a:rect l="l" t="t" r="r" b="b"/>
            <a:pathLst>
              <a:path w="6490144">
                <a:moveTo>
                  <a:pt x="0" y="0"/>
                </a:moveTo>
                <a:lnTo>
                  <a:pt x="6490144" y="0"/>
                </a:lnTo>
              </a:path>
            </a:pathLst>
          </a:custGeom>
          <a:ln w="9525">
            <a:solidFill>
              <a:srgbClr val="F7A2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311913" y="265175"/>
            <a:ext cx="8640063" cy="619760"/>
          </a:xfrm>
          <a:custGeom>
            <a:avLst/>
            <a:gdLst/>
            <a:ahLst/>
            <a:cxnLst/>
            <a:rect l="l" t="t" r="r" b="b"/>
            <a:pathLst>
              <a:path w="6480047" h="464820">
                <a:moveTo>
                  <a:pt x="0" y="464820"/>
                </a:moveTo>
                <a:lnTo>
                  <a:pt x="6480047" y="464820"/>
                </a:lnTo>
                <a:lnTo>
                  <a:pt x="6480047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ln w="25400">
            <a:solidFill>
              <a:srgbClr val="7097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203741" y="6459813"/>
            <a:ext cx="235811" cy="202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480"/>
              </a:lnSpc>
              <a:spcBef>
                <a:spcPts val="73"/>
              </a:spcBef>
            </a:pPr>
            <a:r>
              <a:rPr sz="1333" spc="5" dirty="0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761" y="5616448"/>
            <a:ext cx="621791" cy="621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66">
              <a:lnSpc>
                <a:spcPts val="1333"/>
              </a:lnSpc>
            </a:pPr>
            <a:endParaRPr sz="1333"/>
          </a:p>
        </p:txBody>
      </p:sp>
      <p:sp>
        <p:nvSpPr>
          <p:cNvPr id="7" name="object 7"/>
          <p:cNvSpPr txBox="1"/>
          <p:nvPr/>
        </p:nvSpPr>
        <p:spPr>
          <a:xfrm>
            <a:off x="868342" y="1379388"/>
            <a:ext cx="8640911" cy="1985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8320" marR="6897385" algn="ctr">
              <a:lnSpc>
                <a:spcPct val="95825"/>
              </a:lnSpc>
              <a:spcBef>
                <a:spcPts val="513"/>
              </a:spcBef>
            </a:pP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67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tifikasi</a:t>
            </a:r>
            <a:endParaRPr sz="1867" dirty="0">
              <a:latin typeface="Times New Roman"/>
              <a:cs typeface="Times New Roman"/>
            </a:endParaRPr>
          </a:p>
          <a:p>
            <a:pPr marL="258379" marR="6741791" algn="ctr">
              <a:lnSpc>
                <a:spcPct val="95825"/>
              </a:lnSpc>
              <a:spcBef>
                <a:spcPts val="93"/>
              </a:spcBef>
            </a:pP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Batas</a:t>
            </a:r>
            <a:r>
              <a:rPr sz="1867" b="1" spc="-20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Wa</a:t>
            </a:r>
            <a:r>
              <a:rPr sz="1867" b="1" spc="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tu</a:t>
            </a:r>
            <a:endParaRPr sz="1867" dirty="0">
              <a:latin typeface="Times New Roman"/>
              <a:cs typeface="Times New Roman"/>
            </a:endParaRPr>
          </a:p>
          <a:p>
            <a:pPr marL="419123">
              <a:lnSpc>
                <a:spcPct val="95825"/>
              </a:lnSpc>
              <a:spcBef>
                <a:spcPts val="93"/>
              </a:spcBef>
            </a:pP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Penga</a:t>
            </a:r>
            <a:r>
              <a:rPr sz="1867" b="1" spc="-16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867" b="1" spc="8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an        </a:t>
            </a:r>
            <a:r>
              <a:rPr sz="1867" b="1" spc="55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Pendaftaran         </a:t>
            </a:r>
            <a:r>
              <a:rPr sz="1867" b="1" spc="4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67" b="1" spc="7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-SKUM</a:t>
            </a:r>
            <a:r>
              <a:rPr sz="1867" b="1" spc="-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&amp;                  </a:t>
            </a:r>
            <a:r>
              <a:rPr sz="1867" b="1" spc="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67" b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-s</a:t>
            </a:r>
            <a:r>
              <a:rPr sz="1867" b="1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67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1867" dirty="0">
              <a:latin typeface="Times New Roman"/>
              <a:cs typeface="Times New Roman"/>
            </a:endParaRPr>
          </a:p>
          <a:p>
            <a:pPr marL="183417">
              <a:lnSpc>
                <a:spcPct val="95825"/>
              </a:lnSpc>
              <a:spcBef>
                <a:spcPts val="93"/>
              </a:spcBef>
            </a:pP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sz="1867" b="1" spc="-7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ya</a:t>
            </a:r>
            <a:r>
              <a:rPr sz="1867" b="1" spc="-2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867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67" b="1" spc="7" dirty="0">
                <a:solidFill>
                  <a:srgbClr val="FFFFFF"/>
                </a:solidFill>
                <a:latin typeface="Times New Roman"/>
                <a:cs typeface="Times New Roman"/>
              </a:rPr>
              <a:t>ku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m    </a:t>
            </a:r>
            <a:r>
              <a:rPr sz="1867" b="1" spc="3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Upa</a:t>
            </a:r>
            <a:r>
              <a:rPr sz="1867" b="1" spc="7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67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867" b="1" spc="7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867" b="1" spc="7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m       </a:t>
            </a:r>
            <a:r>
              <a:rPr sz="1867" b="1" spc="5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67" b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-Payme</a:t>
            </a:r>
            <a:r>
              <a:rPr sz="1867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1867" dirty="0">
              <a:latin typeface="Times New Roman"/>
              <a:cs typeface="Times New Roman"/>
            </a:endParaRPr>
          </a:p>
          <a:p>
            <a:pPr marL="555263">
              <a:lnSpc>
                <a:spcPct val="95825"/>
              </a:lnSpc>
              <a:spcBef>
                <a:spcPts val="93"/>
              </a:spcBef>
            </a:pP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Ba</a:t>
            </a:r>
            <a:r>
              <a:rPr sz="1867" b="1" spc="-16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867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g              </a:t>
            </a:r>
            <a:r>
              <a:rPr sz="1867" b="1" spc="23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Ba</a:t>
            </a:r>
            <a:r>
              <a:rPr sz="1867" b="1" spc="-12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867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867" dirty="0">
              <a:latin typeface="Times New Roman"/>
              <a:cs typeface="Times New Roman"/>
            </a:endParaRPr>
          </a:p>
          <a:p>
            <a:pPr marL="240311">
              <a:lnSpc>
                <a:spcPct val="95825"/>
              </a:lnSpc>
              <a:spcBef>
                <a:spcPts val="93"/>
              </a:spcBef>
            </a:pPr>
            <a:r>
              <a:rPr sz="1867" b="1" dirty="0">
                <a:solidFill>
                  <a:srgbClr val="FF0000"/>
                </a:solidFill>
                <a:latin typeface="Times New Roman"/>
                <a:cs typeface="Times New Roman"/>
              </a:rPr>
              <a:t>(14</a:t>
            </a:r>
            <a:r>
              <a:rPr sz="1867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867" b="1" spc="-8" dirty="0">
                <a:solidFill>
                  <a:srgbClr val="FF0000"/>
                </a:solidFill>
                <a:latin typeface="Times New Roman"/>
                <a:cs typeface="Times New Roman"/>
              </a:rPr>
              <a:t>ar</a:t>
            </a:r>
            <a:r>
              <a:rPr sz="1867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67" b="1" spc="-1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FF0000"/>
                </a:solidFill>
                <a:latin typeface="Times New Roman"/>
                <a:cs typeface="Times New Roman"/>
              </a:rPr>
              <a:t>ke</a:t>
            </a:r>
            <a:r>
              <a:rPr sz="1867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rja</a:t>
            </a:r>
            <a:r>
              <a:rPr sz="1867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867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8342" y="3365331"/>
            <a:ext cx="2160185" cy="2113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483" marR="195666" indent="-1316" algn="ctr">
              <a:lnSpc>
                <a:spcPct val="100041"/>
              </a:lnSpc>
              <a:spcBef>
                <a:spcPts val="520"/>
              </a:spcBef>
            </a:pPr>
            <a:r>
              <a:rPr sz="1867" b="1" spc="5" dirty="0">
                <a:solidFill>
                  <a:srgbClr val="4D7789"/>
                </a:solidFill>
                <a:latin typeface="Times New Roman"/>
                <a:cs typeface="Times New Roman"/>
              </a:rPr>
              <a:t>O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tomatis Penya</a:t>
            </a:r>
            <a:r>
              <a:rPr sz="1867" b="1" spc="-5" dirty="0">
                <a:solidFill>
                  <a:srgbClr val="4D7789"/>
                </a:solidFill>
                <a:latin typeface="Times New Roman"/>
                <a:cs typeface="Times New Roman"/>
              </a:rPr>
              <a:t>m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pa</a:t>
            </a:r>
            <a:r>
              <a:rPr sz="1867" b="1" spc="-5" dirty="0">
                <a:solidFill>
                  <a:srgbClr val="4D7789"/>
                </a:solidFill>
                <a:latin typeface="Times New Roman"/>
                <a:cs typeface="Times New Roman"/>
              </a:rPr>
              <a:t>i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an (Noti</a:t>
            </a:r>
            <a:r>
              <a:rPr sz="1867" b="1" spc="8" dirty="0">
                <a:solidFill>
                  <a:srgbClr val="4D7789"/>
                </a:solidFill>
                <a:latin typeface="Times New Roman"/>
                <a:cs typeface="Times New Roman"/>
              </a:rPr>
              <a:t>f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ikas</a:t>
            </a:r>
            <a:r>
              <a:rPr sz="1867" b="1" spc="8" dirty="0">
                <a:solidFill>
                  <a:srgbClr val="4D7789"/>
                </a:solidFill>
                <a:latin typeface="Times New Roman"/>
                <a:cs typeface="Times New Roman"/>
              </a:rPr>
              <a:t>i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) Me</a:t>
            </a:r>
            <a:r>
              <a:rPr sz="1867" b="1" spc="-8" dirty="0">
                <a:solidFill>
                  <a:srgbClr val="4D7789"/>
                </a:solidFill>
                <a:latin typeface="Times New Roman"/>
                <a:cs typeface="Times New Roman"/>
              </a:rPr>
              <a:t>m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o</a:t>
            </a:r>
            <a:r>
              <a:rPr sz="1867" b="1" spc="-16" dirty="0">
                <a:solidFill>
                  <a:srgbClr val="4D7789"/>
                </a:solidFill>
                <a:latin typeface="Times New Roman"/>
                <a:cs typeface="Times New Roman"/>
              </a:rPr>
              <a:t>r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i</a:t>
            </a:r>
            <a:r>
              <a:rPr sz="1867" b="1" spc="-205" dirty="0">
                <a:solidFill>
                  <a:srgbClr val="4D7789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&amp; </a:t>
            </a:r>
            <a:r>
              <a:rPr sz="1867" b="1" spc="5" dirty="0">
                <a:solidFill>
                  <a:srgbClr val="4D7789"/>
                </a:solidFill>
                <a:latin typeface="Times New Roman"/>
                <a:cs typeface="Times New Roman"/>
              </a:rPr>
              <a:t>K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o</a:t>
            </a:r>
            <a:r>
              <a:rPr sz="1867" b="1" spc="-5" dirty="0">
                <a:solidFill>
                  <a:srgbClr val="4D7789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tra</a:t>
            </a:r>
            <a:endParaRPr sz="1867" dirty="0">
              <a:latin typeface="Times New Roman"/>
              <a:cs typeface="Times New Roman"/>
            </a:endParaRPr>
          </a:p>
          <a:p>
            <a:pPr marL="112173" marR="110460" algn="ctr">
              <a:lnSpc>
                <a:spcPct val="100041"/>
              </a:lnSpc>
            </a:pP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Memo</a:t>
            </a:r>
            <a:r>
              <a:rPr sz="1867" b="1" spc="-8" dirty="0">
                <a:solidFill>
                  <a:srgbClr val="4D7789"/>
                </a:solidFill>
                <a:latin typeface="Times New Roman"/>
                <a:cs typeface="Times New Roman"/>
              </a:rPr>
              <a:t>r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i</a:t>
            </a:r>
            <a:r>
              <a:rPr sz="1867" b="1" spc="-215" dirty="0">
                <a:solidFill>
                  <a:srgbClr val="4D7789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seca</a:t>
            </a:r>
            <a:r>
              <a:rPr sz="1867" b="1" spc="-12" dirty="0">
                <a:solidFill>
                  <a:srgbClr val="4D7789"/>
                </a:solidFill>
                <a:latin typeface="Times New Roman"/>
                <a:cs typeface="Times New Roman"/>
              </a:rPr>
              <a:t>r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a e</a:t>
            </a:r>
            <a:r>
              <a:rPr sz="1867" b="1" spc="5" dirty="0">
                <a:solidFill>
                  <a:srgbClr val="4D7789"/>
                </a:solidFill>
                <a:latin typeface="Times New Roman"/>
                <a:cs typeface="Times New Roman"/>
              </a:rPr>
              <a:t>l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e</a:t>
            </a:r>
            <a:r>
              <a:rPr sz="1867" b="1" spc="5" dirty="0">
                <a:solidFill>
                  <a:srgbClr val="4D7789"/>
                </a:solidFill>
                <a:latin typeface="Times New Roman"/>
                <a:cs typeface="Times New Roman"/>
              </a:rPr>
              <a:t>k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tro</a:t>
            </a:r>
            <a:r>
              <a:rPr sz="1867" b="1" spc="-12" dirty="0">
                <a:solidFill>
                  <a:srgbClr val="4D7789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ik</a:t>
            </a:r>
            <a:endParaRPr sz="1867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8528" y="3365331"/>
            <a:ext cx="2160185" cy="2113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3"/>
              </a:spcBef>
            </a:pPr>
            <a:endParaRPr sz="1000" dirty="0"/>
          </a:p>
          <a:p>
            <a:pPr marL="191047" marR="190891" algn="ctr">
              <a:lnSpc>
                <a:spcPct val="95825"/>
              </a:lnSpc>
              <a:spcBef>
                <a:spcPts val="4000"/>
              </a:spcBef>
            </a:pP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I</a:t>
            </a:r>
            <a:r>
              <a:rPr sz="1867" b="1" spc="-16" dirty="0">
                <a:solidFill>
                  <a:srgbClr val="4D7789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zage</a:t>
            </a:r>
            <a:r>
              <a:rPr sz="1867" b="1" spc="-181" dirty="0">
                <a:solidFill>
                  <a:srgbClr val="4D7789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seca</a:t>
            </a:r>
            <a:r>
              <a:rPr sz="1867" b="1" spc="-12" dirty="0">
                <a:solidFill>
                  <a:srgbClr val="4D7789"/>
                </a:solidFill>
                <a:latin typeface="Times New Roman"/>
                <a:cs typeface="Times New Roman"/>
              </a:rPr>
              <a:t>r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a</a:t>
            </a:r>
            <a:endParaRPr sz="1867" dirty="0">
              <a:latin typeface="Times New Roman"/>
              <a:cs typeface="Times New Roman"/>
            </a:endParaRPr>
          </a:p>
          <a:p>
            <a:pPr marL="380570" marR="375947" algn="ctr">
              <a:lnSpc>
                <a:spcPct val="95825"/>
              </a:lnSpc>
              <a:spcBef>
                <a:spcPts val="93"/>
              </a:spcBef>
            </a:pPr>
            <a:r>
              <a:rPr lang="en-ID"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E</a:t>
            </a:r>
            <a:r>
              <a:rPr sz="1867" b="1" spc="12" dirty="0" err="1">
                <a:solidFill>
                  <a:srgbClr val="4D7789"/>
                </a:solidFill>
                <a:latin typeface="Times New Roman"/>
                <a:cs typeface="Times New Roman"/>
              </a:rPr>
              <a:t>l</a:t>
            </a:r>
            <a:r>
              <a:rPr sz="1867" b="1" dirty="0" err="1">
                <a:solidFill>
                  <a:srgbClr val="4D7789"/>
                </a:solidFill>
                <a:latin typeface="Times New Roman"/>
                <a:cs typeface="Times New Roman"/>
              </a:rPr>
              <a:t>e</a:t>
            </a:r>
            <a:r>
              <a:rPr sz="1867" b="1" spc="5" dirty="0" err="1">
                <a:solidFill>
                  <a:srgbClr val="4D7789"/>
                </a:solidFill>
                <a:latin typeface="Times New Roman"/>
                <a:cs typeface="Times New Roman"/>
              </a:rPr>
              <a:t>kt</a:t>
            </a:r>
            <a:r>
              <a:rPr sz="1867" b="1" dirty="0" err="1">
                <a:solidFill>
                  <a:srgbClr val="4D7789"/>
                </a:solidFill>
                <a:latin typeface="Times New Roman"/>
                <a:cs typeface="Times New Roman"/>
              </a:rPr>
              <a:t>r</a:t>
            </a:r>
            <a:r>
              <a:rPr sz="1867" b="1" spc="-5" dirty="0" err="1">
                <a:solidFill>
                  <a:srgbClr val="4D7789"/>
                </a:solidFill>
                <a:latin typeface="Times New Roman"/>
                <a:cs typeface="Times New Roman"/>
              </a:rPr>
              <a:t>on</a:t>
            </a:r>
            <a:r>
              <a:rPr sz="1867" b="1" dirty="0" err="1">
                <a:solidFill>
                  <a:srgbClr val="4D7789"/>
                </a:solidFill>
                <a:latin typeface="Times New Roman"/>
                <a:cs typeface="Times New Roman"/>
              </a:rPr>
              <a:t>ik</a:t>
            </a:r>
            <a:r>
              <a:rPr lang="en-US"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 – 3 (TIGA) </a:t>
            </a:r>
            <a:r>
              <a:rPr lang="en-US" sz="1867" b="1" dirty="0" err="1">
                <a:solidFill>
                  <a:srgbClr val="4D7789"/>
                </a:solidFill>
                <a:latin typeface="Times New Roman"/>
                <a:cs typeface="Times New Roman"/>
              </a:rPr>
              <a:t>hari</a:t>
            </a:r>
            <a:r>
              <a:rPr lang="en-US"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 </a:t>
            </a:r>
            <a:endParaRPr sz="1867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8713" y="3365331"/>
            <a:ext cx="2160353" cy="2113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3"/>
              </a:spcBef>
            </a:pPr>
            <a:endParaRPr sz="1000"/>
          </a:p>
          <a:p>
            <a:pPr marL="378495" marR="378360" algn="ctr">
              <a:lnSpc>
                <a:spcPct val="95825"/>
              </a:lnSpc>
              <a:spcBef>
                <a:spcPts val="4000"/>
              </a:spcBef>
            </a:pPr>
            <a:r>
              <a:rPr sz="1867" b="1" spc="5" dirty="0">
                <a:solidFill>
                  <a:srgbClr val="4D7789"/>
                </a:solidFill>
                <a:latin typeface="Times New Roman"/>
                <a:cs typeface="Times New Roman"/>
              </a:rPr>
              <a:t>e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-pay</a:t>
            </a:r>
            <a:r>
              <a:rPr sz="1867" b="1" spc="-5" dirty="0">
                <a:solidFill>
                  <a:srgbClr val="4D7789"/>
                </a:solidFill>
                <a:latin typeface="Times New Roman"/>
                <a:cs typeface="Times New Roman"/>
              </a:rPr>
              <a:t>m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ent</a:t>
            </a:r>
            <a:endParaRPr sz="1867">
              <a:latin typeface="Times New Roman"/>
              <a:cs typeface="Times New Roman"/>
            </a:endParaRPr>
          </a:p>
          <a:p>
            <a:pPr marL="161628" marR="158973" algn="ctr">
              <a:lnSpc>
                <a:spcPct val="95825"/>
              </a:lnSpc>
              <a:spcBef>
                <a:spcPts val="93"/>
              </a:spcBef>
            </a:pP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biaya</a:t>
            </a:r>
            <a:r>
              <a:rPr sz="1867" b="1" spc="-247" dirty="0">
                <a:solidFill>
                  <a:srgbClr val="4D7789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ba</a:t>
            </a:r>
            <a:r>
              <a:rPr sz="1867" b="1" spc="-5" dirty="0">
                <a:solidFill>
                  <a:srgbClr val="4D7789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d</a:t>
            </a:r>
            <a:r>
              <a:rPr sz="1867" b="1" spc="-5" dirty="0">
                <a:solidFill>
                  <a:srgbClr val="4D7789"/>
                </a:solidFill>
                <a:latin typeface="Times New Roman"/>
                <a:cs typeface="Times New Roman"/>
              </a:rPr>
              <a:t>in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g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9068" y="3365331"/>
            <a:ext cx="2160185" cy="2113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33"/>
              </a:lnSpc>
            </a:pPr>
            <a:endParaRPr sz="1333" dirty="0"/>
          </a:p>
          <a:p>
            <a:pPr marL="312287" marR="308279" indent="-3540" algn="ctr">
              <a:lnSpc>
                <a:spcPct val="100041"/>
              </a:lnSpc>
              <a:spcBef>
                <a:spcPts val="1429"/>
              </a:spcBef>
            </a:pPr>
            <a:r>
              <a:rPr sz="1867" b="1" spc="5" dirty="0">
                <a:solidFill>
                  <a:srgbClr val="4D7789"/>
                </a:solidFill>
                <a:latin typeface="Times New Roman"/>
                <a:cs typeface="Times New Roman"/>
              </a:rPr>
              <a:t>O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tomatis Pengi</a:t>
            </a:r>
            <a:r>
              <a:rPr sz="1867" b="1" spc="-12" dirty="0">
                <a:solidFill>
                  <a:srgbClr val="4D7789"/>
                </a:solidFill>
                <a:latin typeface="Times New Roman"/>
                <a:cs typeface="Times New Roman"/>
              </a:rPr>
              <a:t>r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i</a:t>
            </a:r>
            <a:r>
              <a:rPr sz="1867" b="1" spc="-5" dirty="0">
                <a:solidFill>
                  <a:srgbClr val="4D7789"/>
                </a:solidFill>
                <a:latin typeface="Times New Roman"/>
                <a:cs typeface="Times New Roman"/>
              </a:rPr>
              <a:t>m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an b</a:t>
            </a:r>
            <a:r>
              <a:rPr sz="1867" b="1" spc="8" dirty="0">
                <a:solidFill>
                  <a:srgbClr val="4D7789"/>
                </a:solidFill>
                <a:latin typeface="Times New Roman"/>
                <a:cs typeface="Times New Roman"/>
              </a:rPr>
              <a:t>e</a:t>
            </a:r>
            <a:r>
              <a:rPr sz="1867" b="1" spc="-8" dirty="0">
                <a:solidFill>
                  <a:srgbClr val="4D7789"/>
                </a:solidFill>
                <a:latin typeface="Times New Roman"/>
                <a:cs typeface="Times New Roman"/>
              </a:rPr>
              <a:t>r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kas</a:t>
            </a:r>
            <a:endParaRPr sz="1867" dirty="0">
              <a:latin typeface="Times New Roman"/>
              <a:cs typeface="Times New Roman"/>
            </a:endParaRPr>
          </a:p>
          <a:p>
            <a:pPr marL="102996" marR="101824" algn="ctr">
              <a:lnSpc>
                <a:spcPct val="100041"/>
              </a:lnSpc>
            </a:pPr>
            <a:r>
              <a:rPr sz="1867" b="1" spc="8" dirty="0">
                <a:solidFill>
                  <a:srgbClr val="4D7789"/>
                </a:solidFill>
                <a:latin typeface="Times New Roman"/>
                <a:cs typeface="Times New Roman"/>
              </a:rPr>
              <a:t>b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a</a:t>
            </a:r>
            <a:r>
              <a:rPr sz="1867" b="1" spc="-8" dirty="0">
                <a:solidFill>
                  <a:srgbClr val="4D7789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di</a:t>
            </a:r>
            <a:r>
              <a:rPr sz="1867" b="1" spc="-8" dirty="0">
                <a:solidFill>
                  <a:srgbClr val="4D7789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g</a:t>
            </a:r>
            <a:r>
              <a:rPr sz="1867" b="1" spc="-215" dirty="0">
                <a:solidFill>
                  <a:srgbClr val="4D7789"/>
                </a:solidFill>
                <a:latin typeface="Times New Roman"/>
                <a:cs typeface="Times New Roman"/>
              </a:rPr>
              <a:t> </a:t>
            </a:r>
            <a:r>
              <a:rPr sz="1867" b="1" dirty="0" err="1">
                <a:solidFill>
                  <a:srgbClr val="4D7789"/>
                </a:solidFill>
                <a:latin typeface="Times New Roman"/>
                <a:cs typeface="Times New Roman"/>
              </a:rPr>
              <a:t>seca</a:t>
            </a:r>
            <a:r>
              <a:rPr sz="1867" b="1" spc="-12" dirty="0" err="1">
                <a:solidFill>
                  <a:srgbClr val="4D7789"/>
                </a:solidFill>
                <a:latin typeface="Times New Roman"/>
                <a:cs typeface="Times New Roman"/>
              </a:rPr>
              <a:t>r</a:t>
            </a:r>
            <a:r>
              <a:rPr sz="1867" b="1" dirty="0" err="1">
                <a:solidFill>
                  <a:srgbClr val="4D7789"/>
                </a:solidFill>
                <a:latin typeface="Times New Roman"/>
                <a:cs typeface="Times New Roman"/>
              </a:rPr>
              <a:t>a</a:t>
            </a:r>
            <a:r>
              <a:rPr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 </a:t>
            </a:r>
            <a:r>
              <a:rPr sz="1867" b="1" dirty="0" err="1">
                <a:solidFill>
                  <a:srgbClr val="4D7789"/>
                </a:solidFill>
                <a:latin typeface="Times New Roman"/>
                <a:cs typeface="Times New Roman"/>
              </a:rPr>
              <a:t>e</a:t>
            </a:r>
            <a:r>
              <a:rPr sz="1867" b="1" spc="5" dirty="0" err="1">
                <a:solidFill>
                  <a:srgbClr val="4D7789"/>
                </a:solidFill>
                <a:latin typeface="Times New Roman"/>
                <a:cs typeface="Times New Roman"/>
              </a:rPr>
              <a:t>l</a:t>
            </a:r>
            <a:r>
              <a:rPr sz="1867" b="1" dirty="0" err="1">
                <a:solidFill>
                  <a:srgbClr val="4D7789"/>
                </a:solidFill>
                <a:latin typeface="Times New Roman"/>
                <a:cs typeface="Times New Roman"/>
              </a:rPr>
              <a:t>e</a:t>
            </a:r>
            <a:r>
              <a:rPr sz="1867" b="1" spc="5" dirty="0" err="1">
                <a:solidFill>
                  <a:srgbClr val="4D7789"/>
                </a:solidFill>
                <a:latin typeface="Times New Roman"/>
                <a:cs typeface="Times New Roman"/>
              </a:rPr>
              <a:t>k</a:t>
            </a:r>
            <a:r>
              <a:rPr sz="1867" b="1" dirty="0" err="1">
                <a:solidFill>
                  <a:srgbClr val="4D7789"/>
                </a:solidFill>
                <a:latin typeface="Times New Roman"/>
                <a:cs typeface="Times New Roman"/>
              </a:rPr>
              <a:t>tro</a:t>
            </a:r>
            <a:r>
              <a:rPr sz="1867" b="1" spc="-12" dirty="0" err="1">
                <a:solidFill>
                  <a:srgbClr val="4D7789"/>
                </a:solidFill>
                <a:latin typeface="Times New Roman"/>
                <a:cs typeface="Times New Roman"/>
              </a:rPr>
              <a:t>n</a:t>
            </a:r>
            <a:r>
              <a:rPr sz="1867" b="1" dirty="0" err="1">
                <a:solidFill>
                  <a:srgbClr val="4D7789"/>
                </a:solidFill>
                <a:latin typeface="Times New Roman"/>
                <a:cs typeface="Times New Roman"/>
              </a:rPr>
              <a:t>ik</a:t>
            </a:r>
            <a:r>
              <a:rPr lang="en-US" sz="1867" b="1" dirty="0">
                <a:solidFill>
                  <a:srgbClr val="4D7789"/>
                </a:solidFill>
                <a:latin typeface="Times New Roman"/>
                <a:cs typeface="Times New Roman"/>
              </a:rPr>
              <a:t> </a:t>
            </a:r>
          </a:p>
          <a:p>
            <a:pPr marL="102996" marR="101824" algn="ctr">
              <a:lnSpc>
                <a:spcPct val="100041"/>
              </a:lnSpc>
            </a:pPr>
            <a:r>
              <a:rPr lang="en-US" sz="1867" b="1" dirty="0">
                <a:solidFill>
                  <a:srgbClr val="FF0000"/>
                </a:solidFill>
                <a:latin typeface="Times New Roman"/>
                <a:cs typeface="Times New Roman"/>
              </a:rPr>
              <a:t>( 20 HARI)</a:t>
            </a:r>
            <a:endParaRPr sz="1867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1913" y="265175"/>
            <a:ext cx="8640063" cy="619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67"/>
              </a:lnSpc>
              <a:spcBef>
                <a:spcPts val="15"/>
              </a:spcBef>
            </a:pPr>
            <a:endParaRPr sz="1067" dirty="0"/>
          </a:p>
          <a:p>
            <a:pPr marL="486245" algn="ctr">
              <a:lnSpc>
                <a:spcPct val="95825"/>
              </a:lnSpc>
            </a:pP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Fitur</a:t>
            </a:r>
            <a:r>
              <a:rPr sz="2400" b="1" spc="-227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yang</a:t>
            </a:r>
            <a:r>
              <a:rPr sz="2400" b="1" spc="-213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213" dirty="0" err="1">
                <a:solidFill>
                  <a:srgbClr val="7097A9"/>
                </a:solidFill>
                <a:latin typeface="Times New Roman"/>
                <a:cs typeface="Times New Roman"/>
              </a:rPr>
              <a:t>ada</a:t>
            </a:r>
            <a:r>
              <a:rPr lang="en-US" sz="2400" b="1" spc="-213" dirty="0">
                <a:solidFill>
                  <a:srgbClr val="7097A9"/>
                </a:solidFill>
                <a:latin typeface="Times New Roman"/>
                <a:cs typeface="Times New Roman"/>
              </a:rPr>
              <a:t>  pada </a:t>
            </a:r>
            <a:r>
              <a:rPr sz="2400" b="1" dirty="0" err="1">
                <a:solidFill>
                  <a:srgbClr val="7097A9"/>
                </a:solidFill>
                <a:latin typeface="Times New Roman"/>
                <a:cs typeface="Times New Roman"/>
              </a:rPr>
              <a:t>aplikasi</a:t>
            </a:r>
            <a:r>
              <a:rPr sz="2400" b="1" spc="141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spc="19" dirty="0">
                <a:solidFill>
                  <a:srgbClr val="7097A9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-Cou</a:t>
            </a:r>
            <a:r>
              <a:rPr sz="2400" b="1" spc="-12" dirty="0">
                <a:solidFill>
                  <a:srgbClr val="7097A9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t</a:t>
            </a:r>
            <a:r>
              <a:rPr lang="en-US"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 PN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0" name="Picture 2" descr="E-Court Mahkamah Agung: Menuju Peradilan Modern Halaman all - Kompasiana.com">
            <a:extLst>
              <a:ext uri="{FF2B5EF4-FFF2-40B4-BE49-F238E27FC236}">
                <a16:creationId xmlns:a16="http://schemas.microsoft.com/office/drawing/2014/main" id="{9F3C6A65-E906-4AA7-A89A-494C39D0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385" y="5668"/>
            <a:ext cx="2306908" cy="14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10950447" y="2477007"/>
            <a:ext cx="1241552" cy="1239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9706864" y="0"/>
            <a:ext cx="2485136" cy="2485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9712960" y="2477007"/>
            <a:ext cx="1239520" cy="1241552"/>
          </a:xfrm>
          <a:custGeom>
            <a:avLst/>
            <a:gdLst/>
            <a:ahLst/>
            <a:cxnLst/>
            <a:rect l="l" t="t" r="r" b="b"/>
            <a:pathLst>
              <a:path w="929640" h="931164">
                <a:moveTo>
                  <a:pt x="0" y="931164"/>
                </a:moveTo>
                <a:lnTo>
                  <a:pt x="929640" y="931164"/>
                </a:lnTo>
                <a:lnTo>
                  <a:pt x="929640" y="0"/>
                </a:lnTo>
                <a:lnTo>
                  <a:pt x="0" y="0"/>
                </a:lnTo>
                <a:lnTo>
                  <a:pt x="0" y="931164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0" name="object 50"/>
          <p:cNvSpPr/>
          <p:nvPr/>
        </p:nvSpPr>
        <p:spPr>
          <a:xfrm>
            <a:off x="10950447" y="3716529"/>
            <a:ext cx="1241552" cy="1241551"/>
          </a:xfrm>
          <a:custGeom>
            <a:avLst/>
            <a:gdLst/>
            <a:ahLst/>
            <a:cxnLst/>
            <a:rect l="l" t="t" r="r" b="b"/>
            <a:pathLst>
              <a:path w="931164" h="931163">
                <a:moveTo>
                  <a:pt x="931163" y="0"/>
                </a:moveTo>
                <a:lnTo>
                  <a:pt x="0" y="0"/>
                </a:lnTo>
                <a:lnTo>
                  <a:pt x="0" y="931163"/>
                </a:lnTo>
                <a:lnTo>
                  <a:pt x="931163" y="931163"/>
                </a:lnTo>
                <a:lnTo>
                  <a:pt x="931163" y="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1" name="object 51"/>
          <p:cNvSpPr/>
          <p:nvPr/>
        </p:nvSpPr>
        <p:spPr>
          <a:xfrm>
            <a:off x="9712960" y="1"/>
            <a:ext cx="1239520" cy="1241551"/>
          </a:xfrm>
          <a:custGeom>
            <a:avLst/>
            <a:gdLst/>
            <a:ahLst/>
            <a:cxnLst/>
            <a:rect l="l" t="t" r="r" b="b"/>
            <a:pathLst>
              <a:path w="929640" h="931163">
                <a:moveTo>
                  <a:pt x="0" y="931163"/>
                </a:moveTo>
                <a:lnTo>
                  <a:pt x="929640" y="931163"/>
                </a:lnTo>
                <a:lnTo>
                  <a:pt x="929640" y="0"/>
                </a:lnTo>
                <a:lnTo>
                  <a:pt x="0" y="0"/>
                </a:lnTo>
                <a:lnTo>
                  <a:pt x="0" y="931163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9091168" y="0"/>
            <a:ext cx="621792" cy="619760"/>
          </a:xfrm>
          <a:custGeom>
            <a:avLst/>
            <a:gdLst/>
            <a:ahLst/>
            <a:cxnLst/>
            <a:rect l="l" t="t" r="r" b="b"/>
            <a:pathLst>
              <a:path w="466344" h="464820">
                <a:moveTo>
                  <a:pt x="0" y="464820"/>
                </a:moveTo>
                <a:lnTo>
                  <a:pt x="466344" y="464820"/>
                </a:lnTo>
                <a:lnTo>
                  <a:pt x="466344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solidFill>
            <a:srgbClr val="F9A99C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10330688" y="3088640"/>
            <a:ext cx="619760" cy="621792"/>
          </a:xfrm>
          <a:custGeom>
            <a:avLst/>
            <a:gdLst/>
            <a:ahLst/>
            <a:cxnLst/>
            <a:rect l="l" t="t" r="r" b="b"/>
            <a:pathLst>
              <a:path w="464820" h="466344">
                <a:moveTo>
                  <a:pt x="0" y="466344"/>
                </a:moveTo>
                <a:lnTo>
                  <a:pt x="464820" y="466344"/>
                </a:lnTo>
                <a:lnTo>
                  <a:pt x="464820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1" y="5616447"/>
            <a:ext cx="1241551" cy="1241551"/>
          </a:xfrm>
          <a:custGeom>
            <a:avLst/>
            <a:gdLst/>
            <a:ahLst/>
            <a:cxnLst/>
            <a:rect l="l" t="t" r="r" b="b"/>
            <a:pathLst>
              <a:path w="931163" h="931163">
                <a:moveTo>
                  <a:pt x="931163" y="0"/>
                </a:moveTo>
                <a:lnTo>
                  <a:pt x="0" y="0"/>
                </a:lnTo>
                <a:lnTo>
                  <a:pt x="0" y="931163"/>
                </a:lnTo>
                <a:lnTo>
                  <a:pt x="931163" y="931163"/>
                </a:lnTo>
                <a:lnTo>
                  <a:pt x="931163" y="0"/>
                </a:lnTo>
                <a:close/>
              </a:path>
            </a:pathLst>
          </a:custGeom>
          <a:solidFill>
            <a:srgbClr val="F9A99C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0" y="4996689"/>
            <a:ext cx="619760" cy="619759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0" y="464819"/>
                </a:moveTo>
                <a:lnTo>
                  <a:pt x="464820" y="464819"/>
                </a:lnTo>
                <a:lnTo>
                  <a:pt x="464820" y="0"/>
                </a:lnTo>
                <a:lnTo>
                  <a:pt x="0" y="0"/>
                </a:lnTo>
                <a:lnTo>
                  <a:pt x="0" y="464819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619761" y="5616449"/>
            <a:ext cx="621791" cy="621791"/>
          </a:xfrm>
          <a:custGeom>
            <a:avLst/>
            <a:gdLst/>
            <a:ahLst/>
            <a:cxnLst/>
            <a:rect l="l" t="t" r="r" b="b"/>
            <a:pathLst>
              <a:path w="466343" h="466343">
                <a:moveTo>
                  <a:pt x="0" y="466343"/>
                </a:moveTo>
                <a:lnTo>
                  <a:pt x="466343" y="466343"/>
                </a:lnTo>
                <a:lnTo>
                  <a:pt x="466343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171704" y="214375"/>
            <a:ext cx="8780272" cy="1020064"/>
          </a:xfrm>
          <a:custGeom>
            <a:avLst/>
            <a:gdLst/>
            <a:ahLst/>
            <a:cxnLst/>
            <a:rect l="l" t="t" r="r" b="b"/>
            <a:pathLst>
              <a:path w="6585204" h="765048">
                <a:moveTo>
                  <a:pt x="0" y="765048"/>
                </a:moveTo>
                <a:lnTo>
                  <a:pt x="6585204" y="765048"/>
                </a:lnTo>
                <a:lnTo>
                  <a:pt x="6585204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ln w="25400">
            <a:solidFill>
              <a:srgbClr val="7097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1395985" y="1353313"/>
            <a:ext cx="3568191" cy="5514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1460212" y="1389319"/>
            <a:ext cx="3430016" cy="5388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1460213" y="1389346"/>
            <a:ext cx="3430692" cy="1032289"/>
          </a:xfrm>
          <a:custGeom>
            <a:avLst/>
            <a:gdLst/>
            <a:ahLst/>
            <a:cxnLst/>
            <a:rect l="l" t="t" r="r" b="b"/>
            <a:pathLst>
              <a:path w="2573019" h="774217">
                <a:moveTo>
                  <a:pt x="0" y="774217"/>
                </a:moveTo>
                <a:lnTo>
                  <a:pt x="2573019" y="774217"/>
                </a:lnTo>
                <a:lnTo>
                  <a:pt x="2573019" y="0"/>
                </a:lnTo>
                <a:lnTo>
                  <a:pt x="0" y="0"/>
                </a:lnTo>
                <a:lnTo>
                  <a:pt x="0" y="774217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1460213" y="2421636"/>
            <a:ext cx="3430692" cy="1259840"/>
          </a:xfrm>
          <a:custGeom>
            <a:avLst/>
            <a:gdLst/>
            <a:ahLst/>
            <a:cxnLst/>
            <a:rect l="l" t="t" r="r" b="b"/>
            <a:pathLst>
              <a:path w="2573019" h="944880">
                <a:moveTo>
                  <a:pt x="0" y="944880"/>
                </a:moveTo>
                <a:lnTo>
                  <a:pt x="2573019" y="944880"/>
                </a:lnTo>
                <a:lnTo>
                  <a:pt x="2573019" y="0"/>
                </a:lnTo>
                <a:lnTo>
                  <a:pt x="0" y="0"/>
                </a:lnTo>
                <a:lnTo>
                  <a:pt x="0" y="94488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1460213" y="4713749"/>
            <a:ext cx="3430692" cy="1032289"/>
          </a:xfrm>
          <a:custGeom>
            <a:avLst/>
            <a:gdLst/>
            <a:ahLst/>
            <a:cxnLst/>
            <a:rect l="l" t="t" r="r" b="b"/>
            <a:pathLst>
              <a:path w="2573019" h="774217">
                <a:moveTo>
                  <a:pt x="0" y="774217"/>
                </a:moveTo>
                <a:lnTo>
                  <a:pt x="2573019" y="774217"/>
                </a:lnTo>
                <a:lnTo>
                  <a:pt x="2573019" y="0"/>
                </a:lnTo>
                <a:lnTo>
                  <a:pt x="0" y="0"/>
                </a:lnTo>
                <a:lnTo>
                  <a:pt x="0" y="774217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1453861" y="3681476"/>
            <a:ext cx="3443427" cy="0"/>
          </a:xfrm>
          <a:custGeom>
            <a:avLst/>
            <a:gdLst/>
            <a:ahLst/>
            <a:cxnLst/>
            <a:rect l="l" t="t" r="r" b="b"/>
            <a:pathLst>
              <a:path w="2582570">
                <a:moveTo>
                  <a:pt x="0" y="0"/>
                </a:moveTo>
                <a:lnTo>
                  <a:pt x="2582570" y="0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1453861" y="4713732"/>
            <a:ext cx="3443427" cy="0"/>
          </a:xfrm>
          <a:custGeom>
            <a:avLst/>
            <a:gdLst/>
            <a:ahLst/>
            <a:cxnLst/>
            <a:rect l="l" t="t" r="r" b="b"/>
            <a:pathLst>
              <a:path w="2582570">
                <a:moveTo>
                  <a:pt x="0" y="0"/>
                </a:moveTo>
                <a:lnTo>
                  <a:pt x="2582570" y="0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1453861" y="5746039"/>
            <a:ext cx="3443427" cy="0"/>
          </a:xfrm>
          <a:custGeom>
            <a:avLst/>
            <a:gdLst/>
            <a:ahLst/>
            <a:cxnLst/>
            <a:rect l="l" t="t" r="r" b="b"/>
            <a:pathLst>
              <a:path w="2582570">
                <a:moveTo>
                  <a:pt x="0" y="0"/>
                </a:moveTo>
                <a:lnTo>
                  <a:pt x="2582570" y="0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1460212" y="1382946"/>
            <a:ext cx="0" cy="5401729"/>
          </a:xfrm>
          <a:custGeom>
            <a:avLst/>
            <a:gdLst/>
            <a:ahLst/>
            <a:cxnLst/>
            <a:rect l="l" t="t" r="r" b="b"/>
            <a:pathLst>
              <a:path h="4051297">
                <a:moveTo>
                  <a:pt x="0" y="0"/>
                </a:moveTo>
                <a:lnTo>
                  <a:pt x="0" y="4051297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4891023" y="1382946"/>
            <a:ext cx="0" cy="5401729"/>
          </a:xfrm>
          <a:custGeom>
            <a:avLst/>
            <a:gdLst/>
            <a:ahLst/>
            <a:cxnLst/>
            <a:rect l="l" t="t" r="r" b="b"/>
            <a:pathLst>
              <a:path h="4051297">
                <a:moveTo>
                  <a:pt x="0" y="0"/>
                </a:moveTo>
                <a:lnTo>
                  <a:pt x="0" y="4051297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1453861" y="1389380"/>
            <a:ext cx="3443427" cy="0"/>
          </a:xfrm>
          <a:custGeom>
            <a:avLst/>
            <a:gdLst/>
            <a:ahLst/>
            <a:cxnLst/>
            <a:rect l="l" t="t" r="r" b="b"/>
            <a:pathLst>
              <a:path w="2582570">
                <a:moveTo>
                  <a:pt x="0" y="0"/>
                </a:moveTo>
                <a:lnTo>
                  <a:pt x="2582570" y="0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1453861" y="6778327"/>
            <a:ext cx="3443427" cy="0"/>
          </a:xfrm>
          <a:custGeom>
            <a:avLst/>
            <a:gdLst/>
            <a:ahLst/>
            <a:cxnLst/>
            <a:rect l="l" t="t" r="r" b="b"/>
            <a:pathLst>
              <a:path w="2582570">
                <a:moveTo>
                  <a:pt x="0" y="0"/>
                </a:moveTo>
                <a:lnTo>
                  <a:pt x="2582570" y="0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5096255" y="1353311"/>
            <a:ext cx="3568191" cy="5492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5160264" y="1415288"/>
            <a:ext cx="3430016" cy="5366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5160264" y="1389363"/>
            <a:ext cx="3430693" cy="826532"/>
          </a:xfrm>
          <a:custGeom>
            <a:avLst/>
            <a:gdLst/>
            <a:ahLst/>
            <a:cxnLst/>
            <a:rect l="l" t="t" r="r" b="b"/>
            <a:pathLst>
              <a:path w="2573020" h="619899">
                <a:moveTo>
                  <a:pt x="0" y="619899"/>
                </a:moveTo>
                <a:lnTo>
                  <a:pt x="2573020" y="619899"/>
                </a:lnTo>
                <a:lnTo>
                  <a:pt x="2573020" y="0"/>
                </a:lnTo>
                <a:lnTo>
                  <a:pt x="0" y="0"/>
                </a:lnTo>
                <a:lnTo>
                  <a:pt x="0" y="619899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5160264" y="2215794"/>
            <a:ext cx="3430693" cy="962253"/>
          </a:xfrm>
          <a:custGeom>
            <a:avLst/>
            <a:gdLst/>
            <a:ahLst/>
            <a:cxnLst/>
            <a:rect l="l" t="t" r="r" b="b"/>
            <a:pathLst>
              <a:path w="2573020" h="721690">
                <a:moveTo>
                  <a:pt x="0" y="721690"/>
                </a:moveTo>
                <a:lnTo>
                  <a:pt x="2573020" y="721690"/>
                </a:lnTo>
                <a:lnTo>
                  <a:pt x="2573020" y="0"/>
                </a:lnTo>
                <a:lnTo>
                  <a:pt x="0" y="0"/>
                </a:lnTo>
                <a:lnTo>
                  <a:pt x="0" y="72169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5160264" y="4140353"/>
            <a:ext cx="3430693" cy="826532"/>
          </a:xfrm>
          <a:custGeom>
            <a:avLst/>
            <a:gdLst/>
            <a:ahLst/>
            <a:cxnLst/>
            <a:rect l="l" t="t" r="r" b="b"/>
            <a:pathLst>
              <a:path w="2573020" h="619899">
                <a:moveTo>
                  <a:pt x="0" y="619899"/>
                </a:moveTo>
                <a:lnTo>
                  <a:pt x="2573020" y="619899"/>
                </a:lnTo>
                <a:lnTo>
                  <a:pt x="2573020" y="0"/>
                </a:lnTo>
                <a:lnTo>
                  <a:pt x="0" y="0"/>
                </a:lnTo>
                <a:lnTo>
                  <a:pt x="0" y="619899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5160264" y="5929123"/>
            <a:ext cx="3430693" cy="826532"/>
          </a:xfrm>
          <a:custGeom>
            <a:avLst/>
            <a:gdLst/>
            <a:ahLst/>
            <a:cxnLst/>
            <a:rect l="l" t="t" r="r" b="b"/>
            <a:pathLst>
              <a:path w="2573020" h="619899">
                <a:moveTo>
                  <a:pt x="0" y="619899"/>
                </a:moveTo>
                <a:lnTo>
                  <a:pt x="2573020" y="619899"/>
                </a:lnTo>
                <a:lnTo>
                  <a:pt x="2573020" y="0"/>
                </a:lnTo>
                <a:lnTo>
                  <a:pt x="0" y="0"/>
                </a:lnTo>
                <a:lnTo>
                  <a:pt x="0" y="619899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5154000" y="3178048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545" y="0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5154000" y="4140369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545" y="0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5154000" y="4966885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545" y="0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5154000" y="5929121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545" y="0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5160264" y="1382946"/>
            <a:ext cx="0" cy="5379060"/>
          </a:xfrm>
          <a:custGeom>
            <a:avLst/>
            <a:gdLst/>
            <a:ahLst/>
            <a:cxnLst/>
            <a:rect l="l" t="t" r="r" b="b"/>
            <a:pathLst>
              <a:path h="4034295">
                <a:moveTo>
                  <a:pt x="0" y="0"/>
                </a:moveTo>
                <a:lnTo>
                  <a:pt x="0" y="4034295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8591127" y="1382946"/>
            <a:ext cx="0" cy="5379060"/>
          </a:xfrm>
          <a:custGeom>
            <a:avLst/>
            <a:gdLst/>
            <a:ahLst/>
            <a:cxnLst/>
            <a:rect l="l" t="t" r="r" b="b"/>
            <a:pathLst>
              <a:path h="4034295">
                <a:moveTo>
                  <a:pt x="0" y="0"/>
                </a:moveTo>
                <a:lnTo>
                  <a:pt x="0" y="4034295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5154000" y="1389380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545" y="0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5154000" y="6755656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545" y="0"/>
                </a:lnTo>
              </a:path>
            </a:pathLst>
          </a:custGeom>
          <a:ln w="9525">
            <a:solidFill>
              <a:srgbClr val="6C9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5636937" y="3498499"/>
            <a:ext cx="2508616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753"/>
              </a:lnSpc>
              <a:spcBef>
                <a:spcPts val="87"/>
              </a:spcBef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600" b="1" spc="7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1600" b="1" spc="7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urt</a:t>
            </a:r>
            <a:r>
              <a:rPr sz="1600" b="1" spc="-11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&amp; pe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eri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aa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11689" y="4460497"/>
            <a:ext cx="2160035" cy="237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753"/>
              </a:lnSpc>
              <a:spcBef>
                <a:spcPts val="87"/>
              </a:spcBef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oleh</a:t>
            </a:r>
            <a:r>
              <a:rPr sz="1600" b="1" spc="-18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j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elis</a:t>
            </a:r>
            <a:r>
              <a:rPr sz="16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16973" y="5287912"/>
            <a:ext cx="2949084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753"/>
              </a:lnSpc>
              <a:spcBef>
                <a:spcPts val="87"/>
              </a:spcBef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tus</a:t>
            </a:r>
            <a:r>
              <a:rPr sz="1600" b="1" spc="16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600" b="1" spc="-21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se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ca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ra</a:t>
            </a:r>
            <a:r>
              <a:rPr sz="1600" b="1" spc="-6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elektro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ik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/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774" y="6459813"/>
            <a:ext cx="235316" cy="202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480"/>
              </a:lnSpc>
              <a:spcBef>
                <a:spcPts val="73"/>
              </a:spcBef>
            </a:pPr>
            <a:r>
              <a:rPr sz="1333" spc="5" dirty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761" y="5616448"/>
            <a:ext cx="621791" cy="621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66">
              <a:lnSpc>
                <a:spcPts val="1333"/>
              </a:lnSpc>
            </a:pPr>
            <a:endParaRPr sz="1333"/>
          </a:p>
        </p:txBody>
      </p:sp>
      <p:sp>
        <p:nvSpPr>
          <p:cNvPr id="11" name="object 11"/>
          <p:cNvSpPr txBox="1"/>
          <p:nvPr/>
        </p:nvSpPr>
        <p:spPr>
          <a:xfrm>
            <a:off x="5160265" y="1389381"/>
            <a:ext cx="3430863" cy="1788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9440" marR="487180" algn="ctr">
              <a:lnSpc>
                <a:spcPct val="95825"/>
              </a:lnSpc>
              <a:spcBef>
                <a:spcPts val="533"/>
              </a:spcBef>
            </a:pPr>
            <a:r>
              <a:rPr sz="2667" b="1" dirty="0">
                <a:solidFill>
                  <a:srgbClr val="FFFFFF"/>
                </a:solidFill>
                <a:latin typeface="Times New Roman"/>
                <a:cs typeface="Times New Roman"/>
              </a:rPr>
              <a:t>SIPP</a:t>
            </a:r>
            <a:r>
              <a:rPr sz="2667" b="1" spc="3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67" b="1" dirty="0">
                <a:solidFill>
                  <a:srgbClr val="FFFFFF"/>
                </a:solidFill>
                <a:latin typeface="Times New Roman"/>
                <a:cs typeface="Times New Roman"/>
              </a:rPr>
              <a:t>Ba</a:t>
            </a:r>
            <a:r>
              <a:rPr sz="2667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667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667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667" b="1" dirty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endParaRPr sz="2667" dirty="0">
              <a:latin typeface="Times New Roman"/>
              <a:cs typeface="Times New Roman"/>
            </a:endParaRPr>
          </a:p>
          <a:p>
            <a:pPr marL="276938" marR="275408" indent="-2547" algn="ctr">
              <a:lnSpc>
                <a:spcPct val="100041"/>
              </a:lnSpc>
              <a:spcBef>
                <a:spcPts val="3415"/>
              </a:spcBef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Noti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fi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si</a:t>
            </a:r>
            <a:r>
              <a:rPr sz="1600" b="1" spc="-15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&amp;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eri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fi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si pe</a:t>
            </a:r>
            <a:r>
              <a:rPr sz="16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nd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ft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600" b="1" spc="-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up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ya</a:t>
            </a:r>
            <a:r>
              <a:rPr sz="1600" b="1" spc="-19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hukum b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nd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6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1600" b="1" spc="-25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se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ca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ra</a:t>
            </a:r>
            <a:r>
              <a:rPr sz="1600" b="1" spc="-11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elektro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0265" y="3178048"/>
            <a:ext cx="3430863" cy="96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8411">
              <a:lnSpc>
                <a:spcPct val="95825"/>
              </a:lnSpc>
              <a:spcBef>
                <a:spcPts val="513"/>
              </a:spcBef>
            </a:pPr>
            <a:r>
              <a:rPr sz="16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ene</a:t>
            </a:r>
            <a:r>
              <a:rPr sz="16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6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600" b="1" spc="-11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berk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600" b="1" spc="-17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ri</a:t>
            </a:r>
            <a:endParaRPr sz="1600">
              <a:latin typeface="Times New Roman"/>
              <a:cs typeface="Times New Roman"/>
            </a:endParaRPr>
          </a:p>
          <a:p>
            <a:pPr marL="383869">
              <a:lnSpc>
                <a:spcPct val="95825"/>
              </a:lnSpc>
              <a:spcBef>
                <a:spcPts val="2000"/>
              </a:spcBef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berk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600" b="1" spc="-22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se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ca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ra</a:t>
            </a:r>
            <a:r>
              <a:rPr sz="1600" b="1" spc="-11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elektro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0265" y="4140370"/>
            <a:ext cx="3430863" cy="826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9006">
              <a:lnSpc>
                <a:spcPct val="95825"/>
              </a:lnSpc>
              <a:spcBef>
                <a:spcPts val="513"/>
              </a:spcBef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Veri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fi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si</a:t>
            </a:r>
            <a:r>
              <a:rPr sz="1600" b="1" spc="-9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berk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600" b="1" spc="-17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tus</a:t>
            </a:r>
            <a:r>
              <a:rPr sz="1600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0265" y="4966886"/>
            <a:ext cx="3430863" cy="9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4595" marR="264075" algn="ctr">
              <a:lnSpc>
                <a:spcPct val="95825"/>
              </a:lnSpc>
              <a:spcBef>
                <a:spcPts val="520"/>
              </a:spcBef>
            </a:pPr>
            <a:r>
              <a:rPr sz="16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enan</a:t>
            </a:r>
            <a:r>
              <a:rPr sz="16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ga</a:t>
            </a:r>
            <a:r>
              <a:rPr sz="16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600" b="1" spc="-24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lin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 marL="626010" marR="624203" algn="ctr">
              <a:lnSpc>
                <a:spcPct val="95825"/>
              </a:lnSpc>
              <a:spcBef>
                <a:spcPts val="2000"/>
              </a:spcBef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gn</a:t>
            </a:r>
            <a:r>
              <a:rPr sz="1600" b="1" spc="-13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oleh</a:t>
            </a:r>
            <a:r>
              <a:rPr sz="1600" b="1" spc="-22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tera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0265" y="5929122"/>
            <a:ext cx="3430863" cy="8265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872">
              <a:lnSpc>
                <a:spcPct val="95825"/>
              </a:lnSpc>
              <a:spcBef>
                <a:spcPts val="520"/>
              </a:spcBef>
            </a:pP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nsf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600" b="1" spc="-23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1600" b="1" spc="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ta</a:t>
            </a:r>
            <a:r>
              <a:rPr sz="1600" b="1" spc="-20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ke</a:t>
            </a:r>
            <a:r>
              <a:rPr sz="1600" b="1" spc="-9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urt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0212" y="1389381"/>
            <a:ext cx="3430811" cy="2292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6745" marR="649349" algn="ctr">
              <a:lnSpc>
                <a:spcPct val="95825"/>
              </a:lnSpc>
              <a:spcBef>
                <a:spcPts val="527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PP</a:t>
            </a:r>
            <a:r>
              <a:rPr sz="2400" b="1" spc="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gkat</a:t>
            </a:r>
            <a:endParaRPr sz="2400" dirty="0">
              <a:latin typeface="Times New Roman"/>
              <a:cs typeface="Times New Roman"/>
            </a:endParaRPr>
          </a:p>
          <a:p>
            <a:pPr marL="989507" marR="989655" algn="ctr">
              <a:lnSpc>
                <a:spcPct val="95825"/>
              </a:lnSpc>
              <a:spcBef>
                <a:spcPts val="12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rtama</a:t>
            </a:r>
            <a:endParaRPr sz="2400" dirty="0">
              <a:latin typeface="Times New Roman"/>
              <a:cs typeface="Times New Roman"/>
            </a:endParaRPr>
          </a:p>
          <a:p>
            <a:pPr marL="262791" marR="261332" indent="-829" algn="ctr">
              <a:lnSpc>
                <a:spcPct val="100041"/>
              </a:lnSpc>
              <a:spcBef>
                <a:spcPts val="2476"/>
              </a:spcBef>
            </a:pP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No</a:t>
            </a:r>
            <a:r>
              <a:rPr sz="1867" b="1" spc="16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867" b="1" spc="8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867" b="1" spc="8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asi</a:t>
            </a:r>
            <a:r>
              <a:rPr sz="1867" b="1" spc="-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1867" b="1" spc="-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1867" b="1" spc="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867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ifikasi pend</a:t>
            </a:r>
            <a:r>
              <a:rPr sz="1867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867" b="1" spc="8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tar</a:t>
            </a:r>
            <a:r>
              <a:rPr sz="1867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867" b="1" spc="-17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spc="5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paya h</a:t>
            </a:r>
            <a:r>
              <a:rPr sz="1867" b="1" spc="8" dirty="0">
                <a:solidFill>
                  <a:srgbClr val="001F5F"/>
                </a:solidFill>
                <a:latin typeface="Times New Roman"/>
                <a:cs typeface="Times New Roman"/>
              </a:rPr>
              <a:t>uku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1867" b="1" spc="-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spc="8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867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di</a:t>
            </a:r>
            <a:r>
              <a:rPr sz="1867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1867" b="1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 err="1">
                <a:solidFill>
                  <a:srgbClr val="001F5F"/>
                </a:solidFill>
                <a:latin typeface="Times New Roman"/>
                <a:cs typeface="Times New Roman"/>
              </a:rPr>
              <a:t>seca</a:t>
            </a:r>
            <a:r>
              <a:rPr sz="1867" b="1" spc="-12" dirty="0" err="1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867" b="1" dirty="0" err="1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 err="1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867" b="1" spc="5" dirty="0" err="1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1867" b="1" dirty="0" err="1">
                <a:solidFill>
                  <a:srgbClr val="001F5F"/>
                </a:solidFill>
                <a:latin typeface="Times New Roman"/>
                <a:cs typeface="Times New Roman"/>
              </a:rPr>
              <a:t>ektr</a:t>
            </a:r>
            <a:r>
              <a:rPr sz="1867" b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on</a:t>
            </a:r>
            <a:r>
              <a:rPr sz="1867" b="1" dirty="0" err="1">
                <a:solidFill>
                  <a:srgbClr val="001F5F"/>
                </a:solidFill>
                <a:latin typeface="Times New Roman"/>
                <a:cs typeface="Times New Roman"/>
              </a:rPr>
              <a:t>ik</a:t>
            </a:r>
            <a:endParaRPr sz="1867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0212" y="3681476"/>
            <a:ext cx="3430811" cy="1032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5941" marR="335312" algn="ctr">
              <a:lnSpc>
                <a:spcPct val="100041"/>
              </a:lnSpc>
              <a:spcBef>
                <a:spcPts val="520"/>
              </a:spcBef>
            </a:pP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Noti</a:t>
            </a:r>
            <a:r>
              <a:rPr sz="1867" b="1" spc="8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ikasi</a:t>
            </a:r>
            <a:r>
              <a:rPr sz="1867" b="1" spc="-2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1867" b="1" spc="-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1867" b="1" spc="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867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ifikasi </a:t>
            </a:r>
            <a:r>
              <a:rPr sz="1867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ab</a:t>
            </a:r>
            <a:r>
              <a:rPr sz="1867" b="1" spc="8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1867" b="1" spc="-25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spc="8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867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di</a:t>
            </a:r>
            <a:r>
              <a:rPr sz="1867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1867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seca</a:t>
            </a:r>
            <a:r>
              <a:rPr sz="1867" b="1" spc="-12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a e</a:t>
            </a:r>
            <a:r>
              <a:rPr sz="1867" b="1" spc="5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867" b="1" spc="5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tro</a:t>
            </a:r>
            <a:r>
              <a:rPr sz="1867" b="1" spc="-12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ik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0212" y="4713732"/>
            <a:ext cx="3430811" cy="10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7449" marR="175272" algn="ctr">
              <a:lnSpc>
                <a:spcPct val="100041"/>
              </a:lnSpc>
              <a:spcBef>
                <a:spcPts val="527"/>
              </a:spcBef>
            </a:pP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867" b="1" spc="-16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1867" b="1" spc="8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1867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asi</a:t>
            </a:r>
            <a:r>
              <a:rPr sz="1867" b="1" spc="-21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data</a:t>
            </a:r>
            <a:r>
              <a:rPr sz="1867" b="1" spc="-2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pihak</a:t>
            </a:r>
            <a:r>
              <a:rPr sz="1867" b="1" spc="-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dan </a:t>
            </a:r>
            <a:r>
              <a:rPr sz="1867" b="1" spc="7" dirty="0">
                <a:solidFill>
                  <a:srgbClr val="001F5F"/>
                </a:solidFill>
                <a:latin typeface="Times New Roman"/>
                <a:cs typeface="Times New Roman"/>
              </a:rPr>
              <a:t>Ku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asa</a:t>
            </a:r>
            <a:r>
              <a:rPr sz="1867" b="1" spc="-24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1867" b="1" spc="7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1867" b="1" spc="7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1867" b="1" spc="-7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867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tara S</a:t>
            </a:r>
            <a:r>
              <a:rPr sz="1867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PP</a:t>
            </a:r>
            <a:r>
              <a:rPr sz="1867" b="1" spc="27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1867" b="1" spc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e-Co</a:t>
            </a:r>
            <a:r>
              <a:rPr sz="1867" b="1" spc="5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1867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0212" y="5746039"/>
            <a:ext cx="3430811" cy="1032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673" marR="190961" algn="ctr">
              <a:lnSpc>
                <a:spcPct val="100041"/>
              </a:lnSpc>
              <a:spcBef>
                <a:spcPts val="527"/>
              </a:spcBef>
            </a:pPr>
            <a:r>
              <a:rPr sz="1867" b="1" spc="8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omun</a:t>
            </a:r>
            <a:r>
              <a:rPr sz="1867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kasi</a:t>
            </a:r>
            <a:r>
              <a:rPr sz="1867" b="1" spc="-6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data</a:t>
            </a:r>
            <a:r>
              <a:rPr sz="1867" b="1" spc="-20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1867" b="1" spc="-5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867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867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: </a:t>
            </a:r>
            <a:r>
              <a:rPr sz="1867" b="1" spc="7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-Co</a:t>
            </a:r>
            <a:r>
              <a:rPr sz="1867" b="1" spc="7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1867" b="1" spc="-7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t,</a:t>
            </a:r>
            <a:r>
              <a:rPr sz="1867" b="1" spc="-19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867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PP</a:t>
            </a:r>
            <a:r>
              <a:rPr sz="1867" b="1" spc="27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1867" b="1" spc="-1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867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PP Ba</a:t>
            </a:r>
            <a:r>
              <a:rPr sz="1867" b="1" spc="-12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di</a:t>
            </a:r>
            <a:r>
              <a:rPr sz="1867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867" b="1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endParaRPr lang="en-US" sz="1867" b="1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91673" marR="190961" algn="ctr">
              <a:lnSpc>
                <a:spcPct val="100041"/>
              </a:lnSpc>
              <a:spcBef>
                <a:spcPts val="527"/>
              </a:spcBef>
            </a:pPr>
            <a:r>
              <a:rPr lang="en-US" sz="1867" b="1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1867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tte</a:t>
            </a:r>
            <a:r>
              <a:rPr lang="en-US" sz="1867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67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panitera</a:t>
            </a:r>
            <a:r>
              <a:rPr lang="en-US" sz="1867" b="1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1867" b="1" dirty="0" err="1">
                <a:solidFill>
                  <a:srgbClr val="FF0000"/>
                </a:solidFill>
                <a:latin typeface="Times New Roman"/>
                <a:cs typeface="Times New Roman"/>
              </a:rPr>
              <a:t>inzage</a:t>
            </a:r>
            <a:r>
              <a:rPr lang="en-US" sz="1867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867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1704" y="214375"/>
            <a:ext cx="8780272" cy="1020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33"/>
              </a:lnSpc>
              <a:spcBef>
                <a:spcPts val="17"/>
              </a:spcBef>
            </a:pPr>
            <a:endParaRPr sz="1333" dirty="0"/>
          </a:p>
          <a:p>
            <a:pPr marL="239178" marR="1149193" algn="ctr">
              <a:lnSpc>
                <a:spcPct val="95825"/>
              </a:lnSpc>
            </a:pP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Fitur</a:t>
            </a:r>
            <a:r>
              <a:rPr sz="2400" b="1" spc="-240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yang</a:t>
            </a:r>
            <a:r>
              <a:rPr sz="2400" b="1" spc="-213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213" dirty="0" err="1">
                <a:solidFill>
                  <a:srgbClr val="7097A9"/>
                </a:solidFill>
                <a:latin typeface="Times New Roman"/>
                <a:cs typeface="Times New Roman"/>
              </a:rPr>
              <a:t>ada</a:t>
            </a:r>
            <a:r>
              <a:rPr lang="en-US" sz="2400" b="1" spc="-213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pada</a:t>
            </a:r>
            <a:r>
              <a:rPr sz="2400" b="1" spc="-327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7097A9"/>
                </a:solidFill>
                <a:latin typeface="Times New Roman"/>
                <a:cs typeface="Times New Roman"/>
              </a:rPr>
              <a:t>apli</a:t>
            </a:r>
            <a:r>
              <a:rPr sz="2400" b="1" spc="-12" dirty="0" err="1">
                <a:solidFill>
                  <a:srgbClr val="7097A9"/>
                </a:solidFill>
                <a:latin typeface="Times New Roman"/>
                <a:cs typeface="Times New Roman"/>
              </a:rPr>
              <a:t>k</a:t>
            </a:r>
            <a:r>
              <a:rPr sz="2400" b="1" dirty="0" err="1">
                <a:solidFill>
                  <a:srgbClr val="7097A9"/>
                </a:solidFill>
                <a:latin typeface="Times New Roman"/>
                <a:cs typeface="Times New Roman"/>
              </a:rPr>
              <a:t>asi</a:t>
            </a:r>
            <a:endParaRPr lang="en-US" sz="2400" b="1" dirty="0">
              <a:solidFill>
                <a:srgbClr val="7097A9"/>
              </a:solidFill>
              <a:latin typeface="Times New Roman"/>
              <a:cs typeface="Times New Roman"/>
            </a:endParaRPr>
          </a:p>
          <a:p>
            <a:pPr marL="239178" marR="1149193" algn="ctr">
              <a:lnSpc>
                <a:spcPct val="95825"/>
              </a:lnSpc>
            </a:pPr>
            <a:r>
              <a:rPr lang="en-US"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>
                <a:solidFill>
                  <a:srgbClr val="7097A9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PP</a:t>
            </a:r>
            <a:r>
              <a:rPr sz="2400" b="1" spc="360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360" dirty="0">
                <a:solidFill>
                  <a:srgbClr val="7097A9"/>
                </a:solidFill>
                <a:latin typeface="Times New Roman"/>
                <a:cs typeface="Times New Roman"/>
              </a:rPr>
              <a:t>PN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&amp;</a:t>
            </a:r>
            <a:r>
              <a:rPr sz="2400" b="1" spc="24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>
                <a:solidFill>
                  <a:srgbClr val="7097A9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PP</a:t>
            </a:r>
            <a:r>
              <a:rPr lang="en-US"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7097A9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an</a:t>
            </a:r>
            <a:r>
              <a:rPr sz="2400" b="1" spc="12" dirty="0">
                <a:solidFill>
                  <a:srgbClr val="7097A9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ing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5" name="Picture 2" descr="E-Court Mahkamah Agung: Menuju Peradilan Modern Halaman all - Kompasiana.com">
            <a:extLst>
              <a:ext uri="{FF2B5EF4-FFF2-40B4-BE49-F238E27FC236}">
                <a16:creationId xmlns:a16="http://schemas.microsoft.com/office/drawing/2014/main" id="{F732C9C0-D370-43B6-A01A-E5E84DC9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385" y="5668"/>
            <a:ext cx="2306908" cy="14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0808208" y="0"/>
            <a:ext cx="1383792" cy="138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9426447" y="-56147"/>
            <a:ext cx="1383792" cy="1383792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1037844"/>
                </a:moveTo>
                <a:lnTo>
                  <a:pt x="1037844" y="1037844"/>
                </a:lnTo>
                <a:lnTo>
                  <a:pt x="1037844" y="0"/>
                </a:lnTo>
                <a:lnTo>
                  <a:pt x="0" y="0"/>
                </a:lnTo>
                <a:lnTo>
                  <a:pt x="0" y="1037844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9422385" y="2761487"/>
            <a:ext cx="2769615" cy="2769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10808208" y="1383793"/>
            <a:ext cx="1383792" cy="1383791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1037843"/>
                </a:moveTo>
                <a:lnTo>
                  <a:pt x="1037844" y="1037843"/>
                </a:lnTo>
                <a:lnTo>
                  <a:pt x="1037844" y="0"/>
                </a:lnTo>
                <a:lnTo>
                  <a:pt x="0" y="0"/>
                </a:lnTo>
                <a:lnTo>
                  <a:pt x="0" y="1037843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9426447" y="4137152"/>
            <a:ext cx="1383792" cy="1383792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1037844"/>
                </a:moveTo>
                <a:lnTo>
                  <a:pt x="1037844" y="1037844"/>
                </a:lnTo>
                <a:lnTo>
                  <a:pt x="1037844" y="0"/>
                </a:lnTo>
                <a:lnTo>
                  <a:pt x="0" y="0"/>
                </a:lnTo>
                <a:lnTo>
                  <a:pt x="0" y="1037844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10117329" y="1383791"/>
            <a:ext cx="690879" cy="690880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0" y="518160"/>
                </a:moveTo>
                <a:lnTo>
                  <a:pt x="518159" y="518160"/>
                </a:lnTo>
                <a:lnTo>
                  <a:pt x="518159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CC57A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11501121" y="692912"/>
            <a:ext cx="690879" cy="690880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0" y="518160"/>
                </a:moveTo>
                <a:lnTo>
                  <a:pt x="518159" y="518160"/>
                </a:lnTo>
                <a:lnTo>
                  <a:pt x="518159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85344" y="142239"/>
            <a:ext cx="9687560" cy="2234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0" y="5474207"/>
            <a:ext cx="1383792" cy="1383792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1037844" y="0"/>
                </a:moveTo>
                <a:lnTo>
                  <a:pt x="0" y="0"/>
                </a:lnTo>
                <a:lnTo>
                  <a:pt x="0" y="1037843"/>
                </a:lnTo>
                <a:lnTo>
                  <a:pt x="1037844" y="1037843"/>
                </a:lnTo>
                <a:lnTo>
                  <a:pt x="1037844" y="0"/>
                </a:lnTo>
                <a:close/>
              </a:path>
            </a:pathLst>
          </a:custGeom>
          <a:solidFill>
            <a:srgbClr val="ECC57A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1383793" y="5474207"/>
            <a:ext cx="690879" cy="690879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0" y="518160"/>
                </a:moveTo>
                <a:lnTo>
                  <a:pt x="518159" y="518160"/>
                </a:lnTo>
                <a:lnTo>
                  <a:pt x="518159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1" y="6167119"/>
            <a:ext cx="690879" cy="690879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518159" y="0"/>
                </a:moveTo>
                <a:lnTo>
                  <a:pt x="0" y="0"/>
                </a:lnTo>
                <a:lnTo>
                  <a:pt x="0" y="518159"/>
                </a:lnTo>
                <a:lnTo>
                  <a:pt x="518159" y="518159"/>
                </a:lnTo>
                <a:lnTo>
                  <a:pt x="518159" y="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4559807" y="2684272"/>
            <a:ext cx="1875536" cy="1877568"/>
          </a:xfrm>
          <a:custGeom>
            <a:avLst/>
            <a:gdLst/>
            <a:ahLst/>
            <a:cxnLst/>
            <a:rect l="l" t="t" r="r" b="b"/>
            <a:pathLst>
              <a:path w="1406652" h="1408175">
                <a:moveTo>
                  <a:pt x="0" y="1408176"/>
                </a:moveTo>
                <a:lnTo>
                  <a:pt x="1406652" y="1408176"/>
                </a:lnTo>
                <a:lnTo>
                  <a:pt x="1406652" y="0"/>
                </a:lnTo>
                <a:lnTo>
                  <a:pt x="0" y="0"/>
                </a:lnTo>
                <a:lnTo>
                  <a:pt x="0" y="1408176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594864" y="2678176"/>
            <a:ext cx="2267712" cy="1877568"/>
          </a:xfrm>
          <a:custGeom>
            <a:avLst/>
            <a:gdLst/>
            <a:ahLst/>
            <a:cxnLst/>
            <a:rect l="l" t="t" r="r" b="b"/>
            <a:pathLst>
              <a:path w="1700784" h="1408175">
                <a:moveTo>
                  <a:pt x="0" y="0"/>
                </a:moveTo>
                <a:lnTo>
                  <a:pt x="0" y="1408176"/>
                </a:lnTo>
                <a:lnTo>
                  <a:pt x="1399413" y="1408176"/>
                </a:lnTo>
                <a:lnTo>
                  <a:pt x="1399413" y="776351"/>
                </a:lnTo>
                <a:lnTo>
                  <a:pt x="1537589" y="776351"/>
                </a:lnTo>
                <a:lnTo>
                  <a:pt x="1537589" y="862965"/>
                </a:lnTo>
                <a:lnTo>
                  <a:pt x="1700784" y="704088"/>
                </a:lnTo>
                <a:lnTo>
                  <a:pt x="1537589" y="545211"/>
                </a:lnTo>
                <a:lnTo>
                  <a:pt x="1537589" y="631825"/>
                </a:lnTo>
                <a:lnTo>
                  <a:pt x="1399413" y="631825"/>
                </a:lnTo>
                <a:lnTo>
                  <a:pt x="1399413" y="0"/>
                </a:lnTo>
                <a:lnTo>
                  <a:pt x="0" y="0"/>
                </a:lnTo>
                <a:close/>
              </a:path>
            </a:pathLst>
          </a:custGeom>
          <a:solidFill>
            <a:srgbClr val="ECC57A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6132577" y="2678176"/>
            <a:ext cx="2267711" cy="1877568"/>
          </a:xfrm>
          <a:custGeom>
            <a:avLst/>
            <a:gdLst/>
            <a:ahLst/>
            <a:cxnLst/>
            <a:rect l="l" t="t" r="r" b="b"/>
            <a:pathLst>
              <a:path w="1700783" h="1408175">
                <a:moveTo>
                  <a:pt x="1700783" y="0"/>
                </a:moveTo>
                <a:lnTo>
                  <a:pt x="301370" y="0"/>
                </a:lnTo>
                <a:lnTo>
                  <a:pt x="301370" y="631825"/>
                </a:lnTo>
                <a:lnTo>
                  <a:pt x="163194" y="631825"/>
                </a:lnTo>
                <a:lnTo>
                  <a:pt x="163194" y="545211"/>
                </a:lnTo>
                <a:lnTo>
                  <a:pt x="0" y="704088"/>
                </a:lnTo>
                <a:lnTo>
                  <a:pt x="163194" y="862965"/>
                </a:lnTo>
                <a:lnTo>
                  <a:pt x="163194" y="776351"/>
                </a:lnTo>
                <a:lnTo>
                  <a:pt x="301370" y="776351"/>
                </a:lnTo>
                <a:lnTo>
                  <a:pt x="301370" y="1408176"/>
                </a:lnTo>
                <a:lnTo>
                  <a:pt x="1700783" y="1408176"/>
                </a:lnTo>
                <a:lnTo>
                  <a:pt x="1700783" y="0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2181691" y="530086"/>
            <a:ext cx="5082423" cy="629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285"/>
              </a:lnSpc>
              <a:spcBef>
                <a:spcPts val="113"/>
              </a:spcBef>
            </a:pPr>
            <a:r>
              <a:rPr sz="2133" b="1" dirty="0">
                <a:solidFill>
                  <a:srgbClr val="E1A32C"/>
                </a:solidFill>
                <a:latin typeface="Times New Roman"/>
                <a:cs typeface="Times New Roman"/>
              </a:rPr>
              <a:t>S</a:t>
            </a:r>
            <a:r>
              <a:rPr sz="2133" b="1" spc="7" dirty="0">
                <a:solidFill>
                  <a:srgbClr val="E1A32C"/>
                </a:solidFill>
                <a:latin typeface="Times New Roman"/>
                <a:cs typeface="Times New Roman"/>
              </a:rPr>
              <a:t>y</a:t>
            </a:r>
            <a:r>
              <a:rPr sz="2133" b="1" dirty="0">
                <a:solidFill>
                  <a:srgbClr val="E1A32C"/>
                </a:solidFill>
                <a:latin typeface="Times New Roman"/>
                <a:cs typeface="Times New Roman"/>
              </a:rPr>
              <a:t>arat</a:t>
            </a:r>
            <a:r>
              <a:rPr sz="2133" b="1" spc="-260" dirty="0">
                <a:solidFill>
                  <a:srgbClr val="E1A32C"/>
                </a:solidFill>
                <a:latin typeface="Times New Roman"/>
                <a:cs typeface="Times New Roman"/>
              </a:rPr>
              <a:t> </a:t>
            </a:r>
            <a:r>
              <a:rPr sz="2133" b="1" dirty="0">
                <a:solidFill>
                  <a:srgbClr val="E1A32C"/>
                </a:solidFill>
                <a:latin typeface="Times New Roman"/>
                <a:cs typeface="Times New Roman"/>
              </a:rPr>
              <a:t>Pemohon</a:t>
            </a:r>
            <a:r>
              <a:rPr sz="2133" b="1" spc="16" dirty="0">
                <a:solidFill>
                  <a:srgbClr val="E1A32C"/>
                </a:solidFill>
                <a:latin typeface="Times New Roman"/>
                <a:cs typeface="Times New Roman"/>
              </a:rPr>
              <a:t> </a:t>
            </a:r>
            <a:r>
              <a:rPr sz="2133" b="1" dirty="0">
                <a:solidFill>
                  <a:srgbClr val="E1A32C"/>
                </a:solidFill>
                <a:latin typeface="Times New Roman"/>
                <a:cs typeface="Times New Roman"/>
              </a:rPr>
              <a:t>dapat</a:t>
            </a:r>
            <a:r>
              <a:rPr sz="2133" b="1" spc="-68" dirty="0">
                <a:solidFill>
                  <a:srgbClr val="E1A32C"/>
                </a:solidFill>
                <a:latin typeface="Times New Roman"/>
                <a:cs typeface="Times New Roman"/>
              </a:rPr>
              <a:t> </a:t>
            </a:r>
            <a:r>
              <a:rPr sz="2133" b="1" dirty="0">
                <a:solidFill>
                  <a:srgbClr val="E1A32C"/>
                </a:solidFill>
                <a:latin typeface="Times New Roman"/>
                <a:cs typeface="Times New Roman"/>
              </a:rPr>
              <a:t>mengajukan</a:t>
            </a:r>
            <a:endParaRPr sz="2133" dirty="0">
              <a:latin typeface="Times New Roman"/>
              <a:cs typeface="Times New Roman"/>
            </a:endParaRPr>
          </a:p>
          <a:p>
            <a:pPr marL="333260" marR="344966" algn="ctr">
              <a:lnSpc>
                <a:spcPct val="95825"/>
              </a:lnSpc>
            </a:pPr>
            <a:r>
              <a:rPr sz="2133" b="1" dirty="0">
                <a:solidFill>
                  <a:srgbClr val="E1A32C"/>
                </a:solidFill>
                <a:latin typeface="Times New Roman"/>
                <a:cs typeface="Times New Roman"/>
              </a:rPr>
              <a:t>Upaya</a:t>
            </a:r>
            <a:r>
              <a:rPr sz="2133" b="1" spc="-271" dirty="0">
                <a:solidFill>
                  <a:srgbClr val="E1A32C"/>
                </a:solidFill>
                <a:latin typeface="Times New Roman"/>
                <a:cs typeface="Times New Roman"/>
              </a:rPr>
              <a:t> </a:t>
            </a:r>
            <a:r>
              <a:rPr sz="2133" b="1" dirty="0">
                <a:solidFill>
                  <a:srgbClr val="E1A32C"/>
                </a:solidFill>
                <a:latin typeface="Times New Roman"/>
                <a:cs typeface="Times New Roman"/>
              </a:rPr>
              <a:t>H</a:t>
            </a:r>
            <a:r>
              <a:rPr sz="2133" b="1" spc="7" dirty="0">
                <a:solidFill>
                  <a:srgbClr val="E1A32C"/>
                </a:solidFill>
                <a:latin typeface="Times New Roman"/>
                <a:cs typeface="Times New Roman"/>
              </a:rPr>
              <a:t>u</a:t>
            </a:r>
            <a:r>
              <a:rPr sz="2133" b="1" dirty="0">
                <a:solidFill>
                  <a:srgbClr val="E1A32C"/>
                </a:solidFill>
                <a:latin typeface="Times New Roman"/>
                <a:cs typeface="Times New Roman"/>
              </a:rPr>
              <a:t>kum</a:t>
            </a:r>
            <a:r>
              <a:rPr sz="2133" b="1" spc="9" dirty="0">
                <a:solidFill>
                  <a:srgbClr val="E1A32C"/>
                </a:solidFill>
                <a:latin typeface="Times New Roman"/>
                <a:cs typeface="Times New Roman"/>
              </a:rPr>
              <a:t> </a:t>
            </a:r>
            <a:r>
              <a:rPr sz="2133" b="1" dirty="0">
                <a:solidFill>
                  <a:srgbClr val="E1A32C"/>
                </a:solidFill>
                <a:latin typeface="Times New Roman"/>
                <a:cs typeface="Times New Roman"/>
              </a:rPr>
              <a:t>Ba</a:t>
            </a:r>
            <a:r>
              <a:rPr sz="2133" b="1" spc="7" dirty="0">
                <a:solidFill>
                  <a:srgbClr val="E1A32C"/>
                </a:solidFill>
                <a:latin typeface="Times New Roman"/>
                <a:cs typeface="Times New Roman"/>
              </a:rPr>
              <a:t>n</a:t>
            </a:r>
            <a:r>
              <a:rPr sz="2133" b="1" dirty="0">
                <a:solidFill>
                  <a:srgbClr val="E1A32C"/>
                </a:solidFill>
                <a:latin typeface="Times New Roman"/>
                <a:cs typeface="Times New Roman"/>
              </a:rPr>
              <a:t>ding</a:t>
            </a:r>
            <a:r>
              <a:rPr sz="2133" b="1" spc="-39" dirty="0">
                <a:solidFill>
                  <a:srgbClr val="E1A32C"/>
                </a:solidFill>
                <a:latin typeface="Times New Roman"/>
                <a:cs typeface="Times New Roman"/>
              </a:rPr>
              <a:t> </a:t>
            </a:r>
            <a:r>
              <a:rPr sz="2133" b="1" dirty="0">
                <a:solidFill>
                  <a:srgbClr val="E1A32C"/>
                </a:solidFill>
                <a:latin typeface="Times New Roman"/>
                <a:cs typeface="Times New Roman"/>
              </a:rPr>
              <a:t>On</a:t>
            </a:r>
            <a:r>
              <a:rPr sz="2133" b="1" spc="5" dirty="0">
                <a:solidFill>
                  <a:srgbClr val="E1A32C"/>
                </a:solidFill>
                <a:latin typeface="Times New Roman"/>
                <a:cs typeface="Times New Roman"/>
              </a:rPr>
              <a:t>l</a:t>
            </a:r>
            <a:r>
              <a:rPr sz="2133" b="1" dirty="0">
                <a:solidFill>
                  <a:srgbClr val="E1A32C"/>
                </a:solidFill>
                <a:latin typeface="Times New Roman"/>
                <a:cs typeface="Times New Roman"/>
              </a:rPr>
              <a:t>ine</a:t>
            </a:r>
            <a:endParaRPr sz="2133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3227" y="1499134"/>
            <a:ext cx="4406704" cy="271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2027"/>
              </a:lnSpc>
              <a:spcBef>
                <a:spcPts val="101"/>
              </a:spcBef>
            </a:pPr>
            <a:r>
              <a:rPr sz="1867" b="1" dirty="0">
                <a:solidFill>
                  <a:srgbClr val="7097A9"/>
                </a:solidFill>
                <a:latin typeface="Times New Roman"/>
                <a:cs typeface="Times New Roman"/>
              </a:rPr>
              <a:t>(SK</a:t>
            </a:r>
            <a:r>
              <a:rPr sz="1867" b="1" spc="79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1867" b="1" spc="5" dirty="0">
                <a:solidFill>
                  <a:srgbClr val="7097A9"/>
                </a:solidFill>
                <a:latin typeface="Times New Roman"/>
                <a:cs typeface="Times New Roman"/>
              </a:rPr>
              <a:t>K</a:t>
            </a:r>
            <a:r>
              <a:rPr sz="1867" b="1" dirty="0">
                <a:solidFill>
                  <a:srgbClr val="7097A9"/>
                </a:solidFill>
                <a:latin typeface="Times New Roman"/>
                <a:cs typeface="Times New Roman"/>
              </a:rPr>
              <a:t>MA</a:t>
            </a:r>
            <a:r>
              <a:rPr sz="1867" b="1" spc="337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7097A9"/>
                </a:solidFill>
                <a:latin typeface="Times New Roman"/>
                <a:cs typeface="Times New Roman"/>
              </a:rPr>
              <a:t>N</a:t>
            </a:r>
            <a:r>
              <a:rPr sz="1867" b="1" spc="5" dirty="0">
                <a:solidFill>
                  <a:srgbClr val="7097A9"/>
                </a:solidFill>
                <a:latin typeface="Times New Roman"/>
                <a:cs typeface="Times New Roman"/>
              </a:rPr>
              <a:t>O</a:t>
            </a:r>
            <a:r>
              <a:rPr sz="1867" b="1" dirty="0">
                <a:solidFill>
                  <a:srgbClr val="7097A9"/>
                </a:solidFill>
                <a:latin typeface="Times New Roman"/>
                <a:cs typeface="Times New Roman"/>
              </a:rPr>
              <a:t>.</a:t>
            </a:r>
            <a:r>
              <a:rPr sz="1867" b="1" spc="117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1867" b="1" dirty="0">
                <a:solidFill>
                  <a:srgbClr val="7097A9"/>
                </a:solidFill>
                <a:latin typeface="Times New Roman"/>
                <a:cs typeface="Times New Roman"/>
              </a:rPr>
              <a:t>27</a:t>
            </a:r>
            <a:r>
              <a:rPr sz="1867" b="1" spc="12" dirty="0">
                <a:solidFill>
                  <a:srgbClr val="7097A9"/>
                </a:solidFill>
                <a:latin typeface="Times New Roman"/>
                <a:cs typeface="Times New Roman"/>
              </a:rPr>
              <a:t>1</a:t>
            </a:r>
            <a:r>
              <a:rPr sz="1867" b="1" dirty="0">
                <a:solidFill>
                  <a:srgbClr val="7097A9"/>
                </a:solidFill>
                <a:latin typeface="Times New Roman"/>
                <a:cs typeface="Times New Roman"/>
              </a:rPr>
              <a:t>/</a:t>
            </a:r>
            <a:r>
              <a:rPr sz="1867" b="1" spc="12" dirty="0">
                <a:solidFill>
                  <a:srgbClr val="7097A9"/>
                </a:solidFill>
                <a:latin typeface="Times New Roman"/>
                <a:cs typeface="Times New Roman"/>
              </a:rPr>
              <a:t>K</a:t>
            </a:r>
            <a:r>
              <a:rPr sz="1867" b="1" dirty="0">
                <a:solidFill>
                  <a:srgbClr val="7097A9"/>
                </a:solidFill>
                <a:latin typeface="Times New Roman"/>
                <a:cs typeface="Times New Roman"/>
              </a:rPr>
              <a:t>MA</a:t>
            </a:r>
            <a:r>
              <a:rPr sz="1867" b="1" spc="5" dirty="0">
                <a:solidFill>
                  <a:srgbClr val="7097A9"/>
                </a:solidFill>
                <a:latin typeface="Times New Roman"/>
                <a:cs typeface="Times New Roman"/>
              </a:rPr>
              <a:t>/</a:t>
            </a:r>
            <a:r>
              <a:rPr sz="1867" b="1" dirty="0">
                <a:solidFill>
                  <a:srgbClr val="7097A9"/>
                </a:solidFill>
                <a:latin typeface="Times New Roman"/>
                <a:cs typeface="Times New Roman"/>
              </a:rPr>
              <a:t>S</a:t>
            </a:r>
            <a:r>
              <a:rPr sz="1867" b="1" spc="5" dirty="0">
                <a:solidFill>
                  <a:srgbClr val="7097A9"/>
                </a:solidFill>
                <a:latin typeface="Times New Roman"/>
                <a:cs typeface="Times New Roman"/>
              </a:rPr>
              <a:t>K</a:t>
            </a:r>
            <a:r>
              <a:rPr sz="1867" b="1" dirty="0">
                <a:solidFill>
                  <a:srgbClr val="7097A9"/>
                </a:solidFill>
                <a:latin typeface="Times New Roman"/>
                <a:cs typeface="Times New Roman"/>
              </a:rPr>
              <a:t>/XII/20</a:t>
            </a:r>
            <a:r>
              <a:rPr sz="1867" b="1" spc="12" dirty="0">
                <a:solidFill>
                  <a:srgbClr val="7097A9"/>
                </a:solidFill>
                <a:latin typeface="Times New Roman"/>
                <a:cs typeface="Times New Roman"/>
              </a:rPr>
              <a:t>1</a:t>
            </a:r>
            <a:r>
              <a:rPr sz="1867" b="1" spc="-5" dirty="0">
                <a:solidFill>
                  <a:srgbClr val="7097A9"/>
                </a:solidFill>
                <a:latin typeface="Times New Roman"/>
                <a:cs typeface="Times New Roman"/>
              </a:rPr>
              <a:t>9</a:t>
            </a:r>
            <a:r>
              <a:rPr sz="1867" b="1" dirty="0">
                <a:solidFill>
                  <a:srgbClr val="7097A9"/>
                </a:solidFill>
                <a:latin typeface="Times New Roman"/>
                <a:cs typeface="Times New Roman"/>
              </a:rPr>
              <a:t>)</a:t>
            </a:r>
            <a:endParaRPr sz="1867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4414" y="2778833"/>
            <a:ext cx="1629148" cy="1700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293" marR="84361" algn="ctr">
              <a:lnSpc>
                <a:spcPts val="1753"/>
              </a:lnSpc>
              <a:spcBef>
                <a:spcPts val="87"/>
              </a:spcBef>
            </a:pPr>
            <a:r>
              <a:rPr sz="1600" b="1" spc="7" dirty="0">
                <a:solidFill>
                  <a:srgbClr val="4D7789"/>
                </a:solidFill>
                <a:latin typeface="Times New Roman"/>
                <a:cs typeface="Times New Roman"/>
              </a:rPr>
              <a:t>S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ej</a:t>
            </a:r>
            <a:r>
              <a:rPr sz="1600" b="1" spc="7" dirty="0">
                <a:solidFill>
                  <a:srgbClr val="4D7789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k</a:t>
            </a:r>
            <a:r>
              <a:rPr sz="1600" b="1" spc="-133" dirty="0">
                <a:solidFill>
                  <a:srgbClr val="4D778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ting</a:t>
            </a:r>
            <a:r>
              <a:rPr sz="1600" b="1" spc="5" dirty="0">
                <a:solidFill>
                  <a:srgbClr val="4D7789"/>
                </a:solidFill>
                <a:latin typeface="Times New Roman"/>
                <a:cs typeface="Times New Roman"/>
              </a:rPr>
              <a:t>ka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  <a:p>
            <a:pPr indent="-3767" algn="ctr">
              <a:lnSpc>
                <a:spcPct val="100041"/>
              </a:lnSpc>
            </a:pP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pertama mend</a:t>
            </a:r>
            <a:r>
              <a:rPr sz="1600" b="1" spc="8" dirty="0">
                <a:solidFill>
                  <a:srgbClr val="4D7789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ft</a:t>
            </a:r>
            <a:r>
              <a:rPr sz="1600" b="1" spc="16" dirty="0">
                <a:solidFill>
                  <a:srgbClr val="4D7789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r</a:t>
            </a:r>
            <a:r>
              <a:rPr sz="1600" b="1" spc="-157" dirty="0">
                <a:solidFill>
                  <a:srgbClr val="4D778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d</a:t>
            </a:r>
            <a:r>
              <a:rPr sz="1600" b="1" spc="5" dirty="0">
                <a:solidFill>
                  <a:srgbClr val="4D7789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n bera</a:t>
            </a:r>
            <a:r>
              <a:rPr sz="1600" b="1" spc="8" dirty="0">
                <a:solidFill>
                  <a:srgbClr val="4D7789"/>
                </a:solidFill>
                <a:latin typeface="Times New Roman"/>
                <a:cs typeface="Times New Roman"/>
              </a:rPr>
              <a:t>ca</a:t>
            </a:r>
            <a:r>
              <a:rPr sz="1600" b="1" spc="-8" dirty="0">
                <a:solidFill>
                  <a:srgbClr val="4D7789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a se</a:t>
            </a:r>
            <a:r>
              <a:rPr sz="1600" b="1" spc="5" dirty="0">
                <a:solidFill>
                  <a:srgbClr val="4D7789"/>
                </a:solidFill>
                <a:latin typeface="Times New Roman"/>
                <a:cs typeface="Times New Roman"/>
              </a:rPr>
              <a:t>ca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ra elektro</a:t>
            </a:r>
            <a:r>
              <a:rPr sz="1600" b="1" spc="-5" dirty="0">
                <a:solidFill>
                  <a:srgbClr val="4D7789"/>
                </a:solidFill>
                <a:latin typeface="Times New Roman"/>
                <a:cs typeface="Times New Roman"/>
              </a:rPr>
              <a:t>n</a:t>
            </a:r>
            <a:r>
              <a:rPr sz="1600" b="1" spc="5" dirty="0">
                <a:solidFill>
                  <a:srgbClr val="4D7789"/>
                </a:solidFill>
                <a:latin typeface="Times New Roman"/>
                <a:cs typeface="Times New Roman"/>
              </a:rPr>
              <a:t>i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k/</a:t>
            </a:r>
            <a:endParaRPr sz="1600">
              <a:latin typeface="Times New Roman"/>
              <a:cs typeface="Times New Roman"/>
            </a:endParaRPr>
          </a:p>
          <a:p>
            <a:pPr marL="275836" marR="278878" algn="ctr">
              <a:lnSpc>
                <a:spcPct val="95825"/>
              </a:lnSpc>
            </a:pP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e</a:t>
            </a:r>
            <a:r>
              <a:rPr sz="1600" b="1" spc="5" dirty="0">
                <a:solidFill>
                  <a:srgbClr val="4D7789"/>
                </a:solidFill>
                <a:latin typeface="Times New Roman"/>
                <a:cs typeface="Times New Roman"/>
              </a:rPr>
              <a:t>-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L</a:t>
            </a:r>
            <a:r>
              <a:rPr sz="1600" b="1" spc="5" dirty="0">
                <a:solidFill>
                  <a:srgbClr val="4D7789"/>
                </a:solidFill>
                <a:latin typeface="Times New Roman"/>
                <a:cs typeface="Times New Roman"/>
              </a:rPr>
              <a:t>i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tig</a:t>
            </a:r>
            <a:r>
              <a:rPr sz="1600" b="1" spc="5" dirty="0">
                <a:solidFill>
                  <a:srgbClr val="4D7789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4D7789"/>
                </a:solidFill>
                <a:latin typeface="Times New Roman"/>
                <a:cs typeface="Times New Roman"/>
              </a:rPr>
              <a:t>si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1084" y="2831156"/>
            <a:ext cx="1659792" cy="1604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8907" marR="315433" algn="ctr">
              <a:lnSpc>
                <a:spcPts val="2285"/>
              </a:lnSpc>
              <a:spcBef>
                <a:spcPts val="113"/>
              </a:spcBef>
            </a:pPr>
            <a:r>
              <a:rPr sz="2133" b="1" dirty="0">
                <a:solidFill>
                  <a:srgbClr val="4D7789"/>
                </a:solidFill>
                <a:latin typeface="Times New Roman"/>
                <a:cs typeface="Times New Roman"/>
              </a:rPr>
              <a:t>Sem</a:t>
            </a:r>
            <a:r>
              <a:rPr sz="2133" b="1" spc="5" dirty="0">
                <a:solidFill>
                  <a:srgbClr val="4D7789"/>
                </a:solidFill>
                <a:latin typeface="Times New Roman"/>
                <a:cs typeface="Times New Roman"/>
              </a:rPr>
              <a:t>u</a:t>
            </a:r>
            <a:r>
              <a:rPr sz="2133" b="1" dirty="0">
                <a:solidFill>
                  <a:srgbClr val="4D7789"/>
                </a:solidFill>
                <a:latin typeface="Times New Roman"/>
                <a:cs typeface="Times New Roman"/>
              </a:rPr>
              <a:t>a</a:t>
            </a:r>
            <a:endParaRPr sz="2133">
              <a:latin typeface="Times New Roman"/>
              <a:cs typeface="Times New Roman"/>
            </a:endParaRPr>
          </a:p>
          <a:p>
            <a:pPr indent="909" algn="ctr">
              <a:lnSpc>
                <a:spcPct val="100041"/>
              </a:lnSpc>
            </a:pPr>
            <a:r>
              <a:rPr sz="2133" b="1" dirty="0">
                <a:solidFill>
                  <a:srgbClr val="4D7789"/>
                </a:solidFill>
                <a:latin typeface="Times New Roman"/>
                <a:cs typeface="Times New Roman"/>
              </a:rPr>
              <a:t>pihak </a:t>
            </a:r>
            <a:r>
              <a:rPr sz="2133" b="1" spc="-5" dirty="0">
                <a:solidFill>
                  <a:srgbClr val="4D7789"/>
                </a:solidFill>
                <a:latin typeface="Times New Roman"/>
                <a:cs typeface="Times New Roman"/>
              </a:rPr>
              <a:t>w</a:t>
            </a:r>
            <a:r>
              <a:rPr sz="2133" b="1" dirty="0">
                <a:solidFill>
                  <a:srgbClr val="4D7789"/>
                </a:solidFill>
                <a:latin typeface="Times New Roman"/>
                <a:cs typeface="Times New Roman"/>
              </a:rPr>
              <a:t>a</a:t>
            </a:r>
            <a:r>
              <a:rPr sz="2133" b="1" spc="-12" dirty="0">
                <a:solidFill>
                  <a:srgbClr val="4D7789"/>
                </a:solidFill>
                <a:latin typeface="Times New Roman"/>
                <a:cs typeface="Times New Roman"/>
              </a:rPr>
              <a:t>j</a:t>
            </a:r>
            <a:r>
              <a:rPr sz="2133" b="1" spc="-5" dirty="0">
                <a:solidFill>
                  <a:srgbClr val="4D7789"/>
                </a:solidFill>
                <a:latin typeface="Times New Roman"/>
                <a:cs typeface="Times New Roman"/>
              </a:rPr>
              <a:t>i</a:t>
            </a:r>
            <a:r>
              <a:rPr sz="2133" b="1" dirty="0">
                <a:solidFill>
                  <a:srgbClr val="4D7789"/>
                </a:solidFill>
                <a:latin typeface="Times New Roman"/>
                <a:cs typeface="Times New Roman"/>
              </a:rPr>
              <a:t>b men</a:t>
            </a:r>
            <a:r>
              <a:rPr sz="2133" b="1" spc="5" dirty="0">
                <a:solidFill>
                  <a:srgbClr val="4D7789"/>
                </a:solidFill>
                <a:latin typeface="Times New Roman"/>
                <a:cs typeface="Times New Roman"/>
              </a:rPr>
              <a:t>y</a:t>
            </a:r>
            <a:r>
              <a:rPr sz="2133" b="1" dirty="0">
                <a:solidFill>
                  <a:srgbClr val="4D7789"/>
                </a:solidFill>
                <a:latin typeface="Times New Roman"/>
                <a:cs typeface="Times New Roman"/>
              </a:rPr>
              <a:t>et</a:t>
            </a:r>
            <a:r>
              <a:rPr sz="2133" b="1" spc="5" dirty="0">
                <a:solidFill>
                  <a:srgbClr val="4D7789"/>
                </a:solidFill>
                <a:latin typeface="Times New Roman"/>
                <a:cs typeface="Times New Roman"/>
              </a:rPr>
              <a:t>u</a:t>
            </a:r>
            <a:r>
              <a:rPr sz="2133" b="1" dirty="0">
                <a:solidFill>
                  <a:srgbClr val="4D7789"/>
                </a:solidFill>
                <a:latin typeface="Times New Roman"/>
                <a:cs typeface="Times New Roman"/>
              </a:rPr>
              <a:t>jui e-L</a:t>
            </a:r>
            <a:r>
              <a:rPr sz="2133" b="1" spc="-12" dirty="0">
                <a:solidFill>
                  <a:srgbClr val="4D7789"/>
                </a:solidFill>
                <a:latin typeface="Times New Roman"/>
                <a:cs typeface="Times New Roman"/>
              </a:rPr>
              <a:t>i</a:t>
            </a:r>
            <a:r>
              <a:rPr sz="2133" b="1" dirty="0">
                <a:solidFill>
                  <a:srgbClr val="4D7789"/>
                </a:solidFill>
                <a:latin typeface="Times New Roman"/>
                <a:cs typeface="Times New Roman"/>
              </a:rPr>
              <a:t>tig</a:t>
            </a:r>
            <a:r>
              <a:rPr sz="2133" b="1" spc="-5" dirty="0">
                <a:solidFill>
                  <a:srgbClr val="4D7789"/>
                </a:solidFill>
                <a:latin typeface="Times New Roman"/>
                <a:cs typeface="Times New Roman"/>
              </a:rPr>
              <a:t>a</a:t>
            </a:r>
            <a:r>
              <a:rPr sz="2133" b="1" spc="5" dirty="0">
                <a:solidFill>
                  <a:srgbClr val="4D7789"/>
                </a:solidFill>
                <a:latin typeface="Times New Roman"/>
                <a:cs typeface="Times New Roman"/>
              </a:rPr>
              <a:t>s</a:t>
            </a:r>
            <a:r>
              <a:rPr sz="2133" b="1" dirty="0">
                <a:solidFill>
                  <a:srgbClr val="4D7789"/>
                </a:solidFill>
                <a:latin typeface="Times New Roman"/>
                <a:cs typeface="Times New Roman"/>
              </a:rPr>
              <a:t>i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719" y="6424051"/>
            <a:ext cx="261023" cy="202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480"/>
              </a:lnSpc>
              <a:spcBef>
                <a:spcPts val="73"/>
              </a:spcBef>
            </a:pPr>
            <a:r>
              <a:rPr sz="1333" spc="5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3793" y="5474207"/>
            <a:ext cx="690879" cy="690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66">
              <a:lnSpc>
                <a:spcPts val="1333"/>
              </a:lnSpc>
            </a:pPr>
            <a:endParaRPr sz="1333"/>
          </a:p>
        </p:txBody>
      </p:sp>
      <p:sp>
        <p:nvSpPr>
          <p:cNvPr id="3" name="object 3"/>
          <p:cNvSpPr txBox="1"/>
          <p:nvPr/>
        </p:nvSpPr>
        <p:spPr>
          <a:xfrm>
            <a:off x="4559807" y="2684272"/>
            <a:ext cx="1875536" cy="1877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67"/>
              </a:lnSpc>
              <a:spcBef>
                <a:spcPts val="40"/>
              </a:spcBef>
            </a:pPr>
            <a:endParaRPr sz="667"/>
          </a:p>
          <a:p>
            <a:pPr marL="158069" marR="158288" indent="929" algn="ctr">
              <a:lnSpc>
                <a:spcPct val="100041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jib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emil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ki S</a:t>
            </a:r>
            <a:r>
              <a:rPr sz="1600" b="1" spc="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lin</a:t>
            </a:r>
            <a:r>
              <a:rPr sz="1600" b="1" spc="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utus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n elektro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k </a:t>
            </a:r>
            <a:r>
              <a:rPr sz="1600" b="1" spc="8" dirty="0">
                <a:solidFill>
                  <a:srgbClr val="FFFFFF"/>
                </a:solidFill>
                <a:latin typeface="Times New Roman"/>
                <a:cs typeface="Times New Roman"/>
              </a:rPr>
              <a:t>ya</a:t>
            </a:r>
            <a:r>
              <a:rPr sz="16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600" b="1" spc="-19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d </a:t>
            </a:r>
            <a:r>
              <a:rPr sz="16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b="1" spc="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b="1" spc="-14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Court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17329" y="1383793"/>
            <a:ext cx="690879" cy="690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66">
              <a:lnSpc>
                <a:spcPts val="1333"/>
              </a:lnSpc>
            </a:pPr>
            <a:endParaRPr sz="1333"/>
          </a:p>
        </p:txBody>
      </p:sp>
      <p:pic>
        <p:nvPicPr>
          <p:cNvPr id="25" name="Picture 2" descr="E-Court Mahkamah Agung: Menuju Peradilan Modern Halaman all - Kompasiana.com">
            <a:extLst>
              <a:ext uri="{FF2B5EF4-FFF2-40B4-BE49-F238E27FC236}">
                <a16:creationId xmlns:a16="http://schemas.microsoft.com/office/drawing/2014/main" id="{A78127DE-F541-49AB-8480-99F208D0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385" y="5668"/>
            <a:ext cx="2306908" cy="14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9424415" y="2761488"/>
            <a:ext cx="1383792" cy="138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422385" y="0"/>
            <a:ext cx="2769615" cy="2769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8040625" y="0"/>
            <a:ext cx="1383791" cy="1383792"/>
          </a:xfrm>
          <a:custGeom>
            <a:avLst/>
            <a:gdLst/>
            <a:ahLst/>
            <a:cxnLst/>
            <a:rect l="l" t="t" r="r" b="b"/>
            <a:pathLst>
              <a:path w="1037843" h="1037844">
                <a:moveTo>
                  <a:pt x="0" y="1037844"/>
                </a:moveTo>
                <a:lnTo>
                  <a:pt x="1037843" y="1037844"/>
                </a:lnTo>
                <a:lnTo>
                  <a:pt x="1037843" y="0"/>
                </a:lnTo>
                <a:lnTo>
                  <a:pt x="0" y="0"/>
                </a:lnTo>
                <a:lnTo>
                  <a:pt x="0" y="1037844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10808208" y="2761488"/>
            <a:ext cx="1383792" cy="1383792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1037844"/>
                </a:moveTo>
                <a:lnTo>
                  <a:pt x="1037844" y="1037844"/>
                </a:lnTo>
                <a:lnTo>
                  <a:pt x="1037844" y="0"/>
                </a:lnTo>
                <a:lnTo>
                  <a:pt x="0" y="0"/>
                </a:lnTo>
                <a:lnTo>
                  <a:pt x="0" y="1037844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10808208" y="1379729"/>
            <a:ext cx="1383792" cy="1383791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1037843"/>
                </a:moveTo>
                <a:lnTo>
                  <a:pt x="1037844" y="1037843"/>
                </a:lnTo>
                <a:lnTo>
                  <a:pt x="1037844" y="0"/>
                </a:lnTo>
                <a:lnTo>
                  <a:pt x="0" y="0"/>
                </a:lnTo>
                <a:lnTo>
                  <a:pt x="0" y="1037843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11501121" y="4151377"/>
            <a:ext cx="690879" cy="690879"/>
          </a:xfrm>
          <a:custGeom>
            <a:avLst/>
            <a:gdLst/>
            <a:ahLst/>
            <a:cxnLst/>
            <a:rect l="l" t="t" r="r" b="b"/>
            <a:pathLst>
              <a:path w="518159" h="518159">
                <a:moveTo>
                  <a:pt x="0" y="518159"/>
                </a:moveTo>
                <a:lnTo>
                  <a:pt x="518159" y="518159"/>
                </a:lnTo>
                <a:lnTo>
                  <a:pt x="518159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AFD75B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9424415" y="0"/>
            <a:ext cx="690879" cy="690880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0" y="518160"/>
                </a:moveTo>
                <a:lnTo>
                  <a:pt x="518159" y="518160"/>
                </a:lnTo>
                <a:lnTo>
                  <a:pt x="518159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0" y="4783329"/>
            <a:ext cx="1383792" cy="1381759"/>
          </a:xfrm>
          <a:custGeom>
            <a:avLst/>
            <a:gdLst/>
            <a:ahLst/>
            <a:cxnLst/>
            <a:rect l="l" t="t" r="r" b="b"/>
            <a:pathLst>
              <a:path w="1037844" h="1036320">
                <a:moveTo>
                  <a:pt x="0" y="1036319"/>
                </a:moveTo>
                <a:lnTo>
                  <a:pt x="1037844" y="1036319"/>
                </a:lnTo>
                <a:lnTo>
                  <a:pt x="1037844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solidFill>
            <a:srgbClr val="AFD75B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1" y="6165088"/>
            <a:ext cx="690879" cy="692912"/>
          </a:xfrm>
          <a:custGeom>
            <a:avLst/>
            <a:gdLst/>
            <a:ahLst/>
            <a:cxnLst/>
            <a:rect l="l" t="t" r="r" b="b"/>
            <a:pathLst>
              <a:path w="518159" h="519684">
                <a:moveTo>
                  <a:pt x="518159" y="0"/>
                </a:moveTo>
                <a:lnTo>
                  <a:pt x="0" y="0"/>
                </a:lnTo>
                <a:lnTo>
                  <a:pt x="0" y="519683"/>
                </a:lnTo>
                <a:lnTo>
                  <a:pt x="518159" y="519683"/>
                </a:lnTo>
                <a:lnTo>
                  <a:pt x="518159" y="0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1" y="4783329"/>
            <a:ext cx="690879" cy="690879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0" y="518159"/>
                </a:moveTo>
                <a:lnTo>
                  <a:pt x="518159" y="518159"/>
                </a:lnTo>
                <a:lnTo>
                  <a:pt x="518159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8" name="object 28"/>
          <p:cNvSpPr txBox="1"/>
          <p:nvPr/>
        </p:nvSpPr>
        <p:spPr>
          <a:xfrm>
            <a:off x="611767" y="498541"/>
            <a:ext cx="6819736" cy="704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60"/>
              </a:lnSpc>
              <a:spcBef>
                <a:spcPts val="128"/>
              </a:spcBef>
            </a:pP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Kewenan</a:t>
            </a:r>
            <a:r>
              <a:rPr sz="2400" b="1" spc="8" dirty="0">
                <a:solidFill>
                  <a:srgbClr val="7097A9"/>
                </a:solidFill>
                <a:latin typeface="Times New Roman"/>
                <a:cs typeface="Times New Roman"/>
              </a:rPr>
              <a:t>g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an</a:t>
            </a:r>
            <a:r>
              <a:rPr sz="2400" b="1" spc="-196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P</a:t>
            </a:r>
            <a:r>
              <a:rPr sz="2400" b="1" spc="8" dirty="0">
                <a:solidFill>
                  <a:srgbClr val="7097A9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ng</a:t>
            </a:r>
            <a:r>
              <a:rPr sz="2400" b="1" spc="8" dirty="0">
                <a:solidFill>
                  <a:srgbClr val="7097A9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d</a:t>
            </a:r>
            <a:r>
              <a:rPr sz="2400" b="1" spc="8" dirty="0">
                <a:solidFill>
                  <a:srgbClr val="7097A9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lan</a:t>
            </a:r>
            <a:r>
              <a:rPr sz="2400" b="1" spc="-17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Ti</a:t>
            </a:r>
            <a:r>
              <a:rPr sz="2400" b="1" spc="8" dirty="0">
                <a:solidFill>
                  <a:srgbClr val="7097A9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gkat</a:t>
            </a:r>
            <a:r>
              <a:rPr sz="2400" b="1" spc="-351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P</a:t>
            </a:r>
            <a:r>
              <a:rPr sz="2400" b="1" spc="5" dirty="0">
                <a:solidFill>
                  <a:srgbClr val="7097A9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rtama</a:t>
            </a:r>
            <a:endParaRPr sz="2400">
              <a:latin typeface="Times New Roman"/>
              <a:cs typeface="Times New Roman"/>
            </a:endParaRPr>
          </a:p>
          <a:p>
            <a:pPr marL="1643711" marR="1664726" algn="ctr">
              <a:lnSpc>
                <a:spcPct val="95825"/>
              </a:lnSpc>
            </a:pP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pa</a:t>
            </a:r>
            <a:r>
              <a:rPr sz="2400" b="1" spc="8" dirty="0">
                <a:solidFill>
                  <a:srgbClr val="7097A9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a</a:t>
            </a:r>
            <a:r>
              <a:rPr sz="2400" b="1" spc="-344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aplikasi</a:t>
            </a:r>
            <a:r>
              <a:rPr sz="2400" b="1" spc="141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spc="12" dirty="0">
                <a:solidFill>
                  <a:srgbClr val="7097A9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7097A9"/>
                </a:solidFill>
                <a:latin typeface="Times New Roman"/>
                <a:cs typeface="Times New Roman"/>
              </a:rPr>
              <a:t>-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Cou</a:t>
            </a:r>
            <a:r>
              <a:rPr sz="2400" b="1" spc="-12" dirty="0">
                <a:solidFill>
                  <a:srgbClr val="7097A9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0317" y="1576545"/>
            <a:ext cx="2079899" cy="3207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9640" marR="542380" algn="ctr">
              <a:lnSpc>
                <a:spcPts val="2533"/>
              </a:lnSpc>
              <a:spcBef>
                <a:spcPts val="127"/>
              </a:spcBef>
            </a:pP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K</a:t>
            </a:r>
            <a:r>
              <a:rPr sz="2400" spc="5" dirty="0">
                <a:solidFill>
                  <a:srgbClr val="5E7B1D"/>
                </a:solidFill>
                <a:latin typeface="Modern No. 20"/>
                <a:cs typeface="Modern No. 20"/>
              </a:rPr>
              <a:t>A</a:t>
            </a: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S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IR</a:t>
            </a:r>
            <a:endParaRPr sz="2400">
              <a:latin typeface="Modern No. 20"/>
              <a:cs typeface="Modern No. 20"/>
            </a:endParaRPr>
          </a:p>
          <a:p>
            <a:pPr marL="321725" indent="-304792">
              <a:lnSpc>
                <a:spcPts val="1996"/>
              </a:lnSpc>
              <a:spcBef>
                <a:spcPts val="935"/>
              </a:spcBef>
            </a:pPr>
            <a:r>
              <a:rPr sz="1600" spc="-5" dirty="0">
                <a:solidFill>
                  <a:srgbClr val="CEDBDF"/>
                </a:solidFill>
                <a:latin typeface="Modern No. 20"/>
                <a:cs typeface="Modern No. 20"/>
              </a:rPr>
              <a:t>1</a:t>
            </a:r>
            <a:r>
              <a:rPr sz="1600" dirty="0">
                <a:solidFill>
                  <a:srgbClr val="CEDBDF"/>
                </a:solidFill>
                <a:latin typeface="Modern No. 20"/>
                <a:cs typeface="Modern No. 20"/>
              </a:rPr>
              <a:t>.  </a:t>
            </a:r>
            <a:r>
              <a:rPr sz="1600" spc="133" dirty="0">
                <a:solidFill>
                  <a:srgbClr val="CEDBDF"/>
                </a:solidFill>
                <a:latin typeface="Modern No. 20"/>
                <a:cs typeface="Modern No. 20"/>
              </a:rPr>
              <a:t> 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Mem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riksa </a:t>
            </a:r>
            <a:endParaRPr sz="1867">
              <a:latin typeface="Modern No. 20"/>
              <a:cs typeface="Modern No. 20"/>
            </a:endParaRPr>
          </a:p>
          <a:p>
            <a:pPr marL="321725">
              <a:lnSpc>
                <a:spcPts val="1996"/>
              </a:lnSpc>
              <a:spcBef>
                <a:spcPts val="241"/>
              </a:spcBef>
            </a:pP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1867" spc="-12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mb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yaran </a:t>
            </a:r>
            <a:endParaRPr sz="1867">
              <a:latin typeface="Modern No. 20"/>
              <a:cs typeface="Modern No. 20"/>
            </a:endParaRPr>
          </a:p>
          <a:p>
            <a:pPr marL="321725">
              <a:lnSpc>
                <a:spcPts val="1996"/>
              </a:lnSpc>
              <a:spcBef>
                <a:spcPts val="241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l</a:t>
            </a:r>
            <a:r>
              <a:rPr sz="1867" spc="-19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lui</a:t>
            </a:r>
            <a:r>
              <a:rPr sz="1867" spc="11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R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ng </a:t>
            </a:r>
            <a:endParaRPr sz="1867">
              <a:latin typeface="Modern No. 20"/>
              <a:cs typeface="Modern No. 20"/>
            </a:endParaRPr>
          </a:p>
          <a:p>
            <a:pPr marL="321725">
              <a:lnSpc>
                <a:spcPts val="1996"/>
              </a:lnSpc>
              <a:spcBef>
                <a:spcPts val="241"/>
              </a:spcBef>
            </a:pP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Ko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ran</a:t>
            </a:r>
            <a:endParaRPr sz="1867">
              <a:latin typeface="Modern No. 20"/>
              <a:cs typeface="Modern No. 20"/>
            </a:endParaRPr>
          </a:p>
          <a:p>
            <a:pPr marL="321725" marR="102449" indent="-304792">
              <a:lnSpc>
                <a:spcPts val="1996"/>
              </a:lnSpc>
              <a:spcBef>
                <a:spcPts val="1056"/>
              </a:spcBef>
            </a:pPr>
            <a:r>
              <a:rPr sz="1600" spc="-5" dirty="0">
                <a:solidFill>
                  <a:srgbClr val="CEDBDF"/>
                </a:solidFill>
                <a:latin typeface="Modern No. 20"/>
                <a:cs typeface="Modern No. 20"/>
              </a:rPr>
              <a:t>2</a:t>
            </a:r>
            <a:r>
              <a:rPr sz="1600" dirty="0">
                <a:solidFill>
                  <a:srgbClr val="CEDBDF"/>
                </a:solidFill>
                <a:latin typeface="Modern No. 20"/>
                <a:cs typeface="Modern No. 20"/>
              </a:rPr>
              <a:t>.  </a:t>
            </a:r>
            <a:r>
              <a:rPr sz="1600" spc="133" dirty="0">
                <a:solidFill>
                  <a:srgbClr val="CEDBDF"/>
                </a:solidFill>
                <a:latin typeface="Modern No. 20"/>
                <a:cs typeface="Modern No. 20"/>
              </a:rPr>
              <a:t> 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R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g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ster </a:t>
            </a:r>
            <a:endParaRPr sz="1867">
              <a:latin typeface="Modern No. 20"/>
              <a:cs typeface="Modern No. 20"/>
            </a:endParaRPr>
          </a:p>
          <a:p>
            <a:pPr marL="321725" marR="102449">
              <a:lnSpc>
                <a:spcPts val="1996"/>
              </a:lnSpc>
              <a:spcBef>
                <a:spcPts val="241"/>
              </a:spcBef>
            </a:pP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r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mo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h</a:t>
            </a:r>
            <a:r>
              <a:rPr sz="1867" spc="-19" dirty="0">
                <a:solidFill>
                  <a:srgbClr val="4D7789"/>
                </a:solidFill>
                <a:latin typeface="Modern No. 20"/>
                <a:cs typeface="Modern No. 20"/>
              </a:rPr>
              <a:t>o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nan </a:t>
            </a:r>
            <a:endParaRPr sz="1867">
              <a:latin typeface="Modern No. 20"/>
              <a:cs typeface="Modern No. 20"/>
            </a:endParaRPr>
          </a:p>
          <a:p>
            <a:pPr marL="321725" marR="102449">
              <a:lnSpc>
                <a:spcPts val="1996"/>
              </a:lnSpc>
              <a:spcBef>
                <a:spcPts val="241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d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ng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d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i 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SIPP</a:t>
            </a:r>
            <a:endParaRPr sz="1867">
              <a:latin typeface="Modern No. 20"/>
              <a:cs typeface="Modern No. 20"/>
            </a:endParaRPr>
          </a:p>
          <a:p>
            <a:pPr marL="16933" marR="21114">
              <a:lnSpc>
                <a:spcPct val="89166"/>
              </a:lnSpc>
              <a:spcBef>
                <a:spcPts val="1052"/>
              </a:spcBef>
            </a:pPr>
            <a:r>
              <a:rPr sz="1600" spc="-5" dirty="0">
                <a:solidFill>
                  <a:srgbClr val="CEDBDF"/>
                </a:solidFill>
                <a:latin typeface="Modern No. 20"/>
                <a:cs typeface="Modern No. 20"/>
              </a:rPr>
              <a:t>3</a:t>
            </a:r>
            <a:r>
              <a:rPr sz="1600" dirty="0">
                <a:solidFill>
                  <a:srgbClr val="CEDBDF"/>
                </a:solidFill>
                <a:latin typeface="Modern No. 20"/>
                <a:cs typeface="Modern No. 20"/>
              </a:rPr>
              <a:t>.  </a:t>
            </a:r>
            <a:r>
              <a:rPr sz="1600" spc="132" dirty="0">
                <a:solidFill>
                  <a:srgbClr val="CEDBDF"/>
                </a:solidFill>
                <a:latin typeface="Modern No. 20"/>
                <a:cs typeface="Modern No. 20"/>
              </a:rPr>
              <a:t> 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ayar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endParaRPr sz="1867">
              <a:latin typeface="Modern No. 20"/>
              <a:cs typeface="Modern No. 20"/>
            </a:endParaRPr>
          </a:p>
          <a:p>
            <a:pPr marL="286961" marR="376748" algn="ctr">
              <a:lnSpc>
                <a:spcPct val="89166"/>
              </a:lnSpc>
              <a:spcBef>
                <a:spcPts val="247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867" spc="-12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aya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d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ng</a:t>
            </a:r>
            <a:endParaRPr sz="1867">
              <a:latin typeface="Modern No. 20"/>
              <a:cs typeface="Modern No. 2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93230" y="1643583"/>
            <a:ext cx="1508793" cy="1377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241" marR="22859">
              <a:lnSpc>
                <a:spcPts val="2533"/>
              </a:lnSpc>
              <a:spcBef>
                <a:spcPts val="127"/>
              </a:spcBef>
            </a:pP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M</a:t>
            </a: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EJ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A</a:t>
            </a:r>
            <a:r>
              <a:rPr sz="2400" spc="-33" dirty="0">
                <a:solidFill>
                  <a:srgbClr val="5E7B1D"/>
                </a:solidFill>
                <a:latin typeface="Modern No. 20"/>
                <a:cs typeface="Modern No. 20"/>
              </a:rPr>
              <a:t> </a:t>
            </a:r>
            <a:r>
              <a:rPr sz="2400" spc="5" dirty="0">
                <a:solidFill>
                  <a:srgbClr val="5E7B1D"/>
                </a:solidFill>
                <a:latin typeface="Modern No. 20"/>
                <a:cs typeface="Modern No. 20"/>
              </a:rPr>
              <a:t>II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I</a:t>
            </a:r>
            <a:endParaRPr sz="2400">
              <a:latin typeface="Modern No. 20"/>
              <a:cs typeface="Modern No. 20"/>
            </a:endParaRPr>
          </a:p>
          <a:p>
            <a:pPr algn="ctr">
              <a:lnSpc>
                <a:spcPct val="89166"/>
              </a:lnSpc>
              <a:spcBef>
                <a:spcPts val="179"/>
              </a:spcBef>
            </a:pP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PE</a:t>
            </a: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R</a:t>
            </a: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D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A</a:t>
            </a:r>
            <a:r>
              <a:rPr sz="2400" spc="-12" dirty="0">
                <a:solidFill>
                  <a:srgbClr val="5E7B1D"/>
                </a:solidFill>
                <a:latin typeface="Modern No. 20"/>
                <a:cs typeface="Modern No. 20"/>
              </a:rPr>
              <a:t>T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A</a:t>
            </a:r>
            <a:endParaRPr sz="2400">
              <a:latin typeface="Modern No. 20"/>
              <a:cs typeface="Modern No. 20"/>
            </a:endParaRPr>
          </a:p>
          <a:p>
            <a:pPr marL="159168" marR="22859">
              <a:lnSpc>
                <a:spcPct val="89166"/>
              </a:lnSpc>
              <a:spcBef>
                <a:spcPts val="1059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Menamb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h</a:t>
            </a:r>
            <a:endParaRPr sz="1867">
              <a:latin typeface="Modern No. 20"/>
              <a:cs typeface="Modern No. 20"/>
            </a:endParaRPr>
          </a:p>
          <a:p>
            <a:pPr marL="159168" marR="22859">
              <a:lnSpc>
                <a:spcPct val="89166"/>
              </a:lnSpc>
              <a:spcBef>
                <a:spcPts val="240"/>
              </a:spcBef>
            </a:pP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uasa</a:t>
            </a:r>
            <a:endParaRPr sz="1867">
              <a:latin typeface="Modern No. 20"/>
              <a:cs typeface="Modern No. 2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87452" y="1643583"/>
            <a:ext cx="1649305" cy="33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2533"/>
              </a:lnSpc>
              <a:spcBef>
                <a:spcPts val="127"/>
              </a:spcBef>
            </a:pP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P</a:t>
            </a:r>
            <a:r>
              <a:rPr sz="2400" spc="5" dirty="0">
                <a:solidFill>
                  <a:srgbClr val="5E7B1D"/>
                </a:solidFill>
                <a:latin typeface="Modern No. 20"/>
                <a:cs typeface="Modern No. 20"/>
              </a:rPr>
              <a:t>ANI</a:t>
            </a:r>
            <a:r>
              <a:rPr sz="2400" spc="-5" dirty="0">
                <a:solidFill>
                  <a:srgbClr val="5E7B1D"/>
                </a:solidFill>
                <a:latin typeface="Modern No. 20"/>
                <a:cs typeface="Modern No. 20"/>
              </a:rPr>
              <a:t>T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E</a:t>
            </a: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R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A</a:t>
            </a:r>
            <a:endParaRPr sz="2400">
              <a:latin typeface="Modern No. 20"/>
              <a:cs typeface="Modern No. 2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55070" y="1643584"/>
            <a:ext cx="1651569" cy="38774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0826" algn="ctr">
              <a:lnSpc>
                <a:spcPts val="2533"/>
              </a:lnSpc>
              <a:spcBef>
                <a:spcPts val="127"/>
              </a:spcBef>
            </a:pP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J</a:t>
            </a: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UR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U</a:t>
            </a: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S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ITA</a:t>
            </a:r>
            <a:endParaRPr sz="2400">
              <a:latin typeface="Modern No. 20"/>
              <a:cs typeface="Modern No. 20"/>
            </a:endParaRPr>
          </a:p>
          <a:p>
            <a:pPr marL="171361">
              <a:lnSpc>
                <a:spcPts val="1996"/>
              </a:lnSpc>
              <a:spcBef>
                <a:spcPts val="932"/>
              </a:spcBef>
            </a:pP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-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S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u</a:t>
            </a:r>
            <a:r>
              <a:rPr sz="1867" spc="-12" dirty="0">
                <a:solidFill>
                  <a:srgbClr val="4D7789"/>
                </a:solidFill>
                <a:latin typeface="Modern No. 20"/>
                <a:cs typeface="Modern No. 20"/>
              </a:rPr>
              <a:t>m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mon </a:t>
            </a:r>
            <a:endParaRPr sz="1867">
              <a:latin typeface="Modern No. 20"/>
              <a:cs typeface="Modern No. 20"/>
            </a:endParaRPr>
          </a:p>
          <a:p>
            <a:pPr marL="171361">
              <a:lnSpc>
                <a:spcPts val="1996"/>
              </a:lnSpc>
              <a:spcBef>
                <a:spcPts val="241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mberi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t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ahu</a:t>
            </a:r>
            <a:r>
              <a:rPr sz="1867" spc="-19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 </a:t>
            </a:r>
            <a:endParaRPr sz="1867">
              <a:latin typeface="Modern No. 20"/>
              <a:cs typeface="Modern No. 20"/>
            </a:endParaRPr>
          </a:p>
          <a:p>
            <a:pPr marL="171361">
              <a:lnSpc>
                <a:spcPts val="1996"/>
              </a:lnSpc>
              <a:spcBef>
                <a:spcPts val="241"/>
              </a:spcBef>
            </a:pP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and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ng</a:t>
            </a:r>
            <a:endParaRPr sz="1867">
              <a:latin typeface="Modern No. 20"/>
              <a:cs typeface="Modern No. 20"/>
            </a:endParaRPr>
          </a:p>
          <a:p>
            <a:pPr marL="171361" marR="256043">
              <a:lnSpc>
                <a:spcPts val="1996"/>
              </a:lnSpc>
              <a:spcBef>
                <a:spcPts val="1055"/>
              </a:spcBef>
            </a:pP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-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S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u</a:t>
            </a:r>
            <a:r>
              <a:rPr sz="1867" spc="-12" dirty="0">
                <a:solidFill>
                  <a:srgbClr val="4D7789"/>
                </a:solidFill>
                <a:latin typeface="Modern No. 20"/>
                <a:cs typeface="Modern No. 20"/>
              </a:rPr>
              <a:t>m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mon </a:t>
            </a:r>
            <a:endParaRPr sz="1867">
              <a:latin typeface="Modern No. 20"/>
              <a:cs typeface="Modern No. 20"/>
            </a:endParaRPr>
          </a:p>
          <a:p>
            <a:pPr marL="171361" marR="256043">
              <a:lnSpc>
                <a:spcPts val="1996"/>
              </a:lnSpc>
              <a:spcBef>
                <a:spcPts val="241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l</a:t>
            </a:r>
            <a:r>
              <a:rPr sz="1867" spc="-19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s</a:t>
            </a:r>
            <a:r>
              <a:rPr sz="1867" spc="-19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naan </a:t>
            </a:r>
            <a:endParaRPr sz="1867">
              <a:latin typeface="Modern No. 20"/>
              <a:cs typeface="Modern No. 20"/>
            </a:endParaRPr>
          </a:p>
          <a:p>
            <a:pPr marL="171361" marR="256043">
              <a:lnSpc>
                <a:spcPts val="1996"/>
              </a:lnSpc>
              <a:spcBef>
                <a:spcPts val="241"/>
              </a:spcBef>
            </a:pP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z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age</a:t>
            </a:r>
            <a:endParaRPr sz="1867">
              <a:latin typeface="Modern No. 20"/>
              <a:cs typeface="Modern No. 20"/>
            </a:endParaRPr>
          </a:p>
          <a:p>
            <a:pPr marL="171361">
              <a:lnSpc>
                <a:spcPts val="1996"/>
              </a:lnSpc>
              <a:spcBef>
                <a:spcPts val="1052"/>
              </a:spcBef>
            </a:pP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-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S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u</a:t>
            </a:r>
            <a:r>
              <a:rPr sz="1867" spc="-19" dirty="0">
                <a:solidFill>
                  <a:srgbClr val="4D7789"/>
                </a:solidFill>
                <a:latin typeface="Modern No. 20"/>
                <a:cs typeface="Modern No. 20"/>
              </a:rPr>
              <a:t>m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o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 </a:t>
            </a:r>
            <a:endParaRPr sz="1867">
              <a:latin typeface="Modern No. 20"/>
              <a:cs typeface="Modern No. 20"/>
            </a:endParaRPr>
          </a:p>
          <a:p>
            <a:pPr marL="171361">
              <a:lnSpc>
                <a:spcPts val="1996"/>
              </a:lnSpc>
              <a:spcBef>
                <a:spcPts val="243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mberi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t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ahu</a:t>
            </a:r>
            <a:r>
              <a:rPr sz="1867" spc="-19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 </a:t>
            </a:r>
            <a:endParaRPr sz="1867">
              <a:latin typeface="Modern No. 20"/>
              <a:cs typeface="Modern No. 20"/>
            </a:endParaRPr>
          </a:p>
          <a:p>
            <a:pPr marL="171361">
              <a:lnSpc>
                <a:spcPts val="1996"/>
              </a:lnSpc>
              <a:spcBef>
                <a:spcPts val="243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putusan</a:t>
            </a:r>
            <a:endParaRPr sz="1867">
              <a:latin typeface="Modern No. 20"/>
              <a:cs typeface="Modern No. 20"/>
            </a:endParaRPr>
          </a:p>
          <a:p>
            <a:pPr marL="171361" marR="21114">
              <a:lnSpc>
                <a:spcPct val="89166"/>
              </a:lnSpc>
              <a:spcBef>
                <a:spcPts val="1053"/>
              </a:spcBef>
            </a:pP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-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S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u</a:t>
            </a:r>
            <a:r>
              <a:rPr sz="1867" spc="-12" dirty="0">
                <a:solidFill>
                  <a:srgbClr val="4D7789"/>
                </a:solidFill>
                <a:latin typeface="Modern No. 20"/>
                <a:cs typeface="Modern No. 20"/>
              </a:rPr>
              <a:t>m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mon</a:t>
            </a:r>
            <a:endParaRPr sz="1867">
              <a:latin typeface="Modern No. 20"/>
              <a:cs typeface="Modern No. 20"/>
            </a:endParaRPr>
          </a:p>
          <a:p>
            <a:pPr marL="171361" marR="21114">
              <a:lnSpc>
                <a:spcPct val="89166"/>
              </a:lnSpc>
              <a:spcBef>
                <a:spcPts val="240"/>
              </a:spcBef>
            </a:pP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c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spc="-12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ut 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and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ng</a:t>
            </a:r>
            <a:endParaRPr sz="1867">
              <a:latin typeface="Modern No. 20"/>
              <a:cs typeface="Modern No. 2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83819" y="2095804"/>
            <a:ext cx="201100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spc="-5" dirty="0">
                <a:solidFill>
                  <a:srgbClr val="CEDBDF"/>
                </a:solidFill>
                <a:latin typeface="Modern No. 20"/>
                <a:cs typeface="Modern No. 20"/>
              </a:rPr>
              <a:t>1.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88619" y="2095805"/>
            <a:ext cx="710759" cy="8264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711"/>
              </a:lnSpc>
              <a:spcBef>
                <a:spcPts val="20"/>
              </a:spcBef>
            </a:pP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U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pl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oad </a:t>
            </a:r>
            <a:endParaRPr sz="1600">
              <a:latin typeface="Modern No. 20"/>
              <a:cs typeface="Modern No. 20"/>
            </a:endParaRPr>
          </a:p>
          <a:p>
            <a:pPr marL="16933">
              <a:lnSpc>
                <a:spcPts val="1711"/>
              </a:lnSpc>
              <a:spcBef>
                <a:spcPts val="207"/>
              </a:spcBef>
            </a:pP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nding</a:t>
            </a:r>
            <a:endParaRPr sz="1600">
              <a:latin typeface="Modern No. 20"/>
              <a:cs typeface="Modern No. 20"/>
            </a:endParaRPr>
          </a:p>
          <a:p>
            <a:pPr marL="16933" marR="15680">
              <a:lnSpc>
                <a:spcPct val="89166"/>
              </a:lnSpc>
              <a:spcBef>
                <a:spcPts val="1016"/>
              </a:spcBef>
            </a:pP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U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l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oad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08590" y="2095804"/>
            <a:ext cx="420149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spc="-19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ta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04702" y="2126284"/>
            <a:ext cx="201100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spc="-5" dirty="0">
                <a:solidFill>
                  <a:srgbClr val="CEDBDF"/>
                </a:solidFill>
                <a:latin typeface="Modern No. 20"/>
                <a:cs typeface="Modern No. 20"/>
              </a:rPr>
              <a:t>1.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30331" y="2492044"/>
            <a:ext cx="201912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dirty="0">
                <a:solidFill>
                  <a:srgbClr val="CEDBDF"/>
                </a:solidFill>
                <a:latin typeface="Modern No. 20"/>
                <a:cs typeface="Modern No. 20"/>
              </a:rPr>
              <a:t>1.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83819" y="2684763"/>
            <a:ext cx="201068" cy="237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spc="-5" dirty="0">
                <a:solidFill>
                  <a:srgbClr val="CEDBDF"/>
                </a:solidFill>
                <a:latin typeface="Modern No. 20"/>
                <a:cs typeface="Modern No. 20"/>
              </a:rPr>
              <a:t>2.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08589" y="2684763"/>
            <a:ext cx="420515" cy="237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spc="-19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kta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88619" y="2929263"/>
            <a:ext cx="1541915" cy="3082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 marR="32613">
              <a:lnSpc>
                <a:spcPct val="89166"/>
              </a:lnSpc>
              <a:spcBef>
                <a:spcPts val="20"/>
              </a:spcBef>
            </a:pP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c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ut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nding</a:t>
            </a:r>
            <a:endParaRPr sz="1600">
              <a:latin typeface="Modern No. 20"/>
              <a:cs typeface="Modern No. 20"/>
            </a:endParaRPr>
          </a:p>
          <a:p>
            <a:pPr marL="16933" marR="32613">
              <a:lnSpc>
                <a:spcPct val="89166"/>
              </a:lnSpc>
              <a:spcBef>
                <a:spcPts val="1008"/>
              </a:spcBef>
            </a:pP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Veri</a:t>
            </a: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f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asi</a:t>
            </a:r>
            <a:endParaRPr sz="1600">
              <a:latin typeface="Modern No. 20"/>
              <a:cs typeface="Modern No. 20"/>
            </a:endParaRPr>
          </a:p>
          <a:p>
            <a:pPr marL="16933">
              <a:lnSpc>
                <a:spcPct val="89166"/>
              </a:lnSpc>
              <a:spcBef>
                <a:spcPts val="207"/>
              </a:spcBef>
            </a:pP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M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mori</a:t>
            </a:r>
            <a:r>
              <a:rPr sz="1600" spc="7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&amp;</a:t>
            </a:r>
            <a:r>
              <a:rPr sz="1600" spc="65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1600" spc="-12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o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t</a:t>
            </a:r>
            <a:r>
              <a:rPr sz="1600" spc="12" dirty="0">
                <a:solidFill>
                  <a:srgbClr val="4D7789"/>
                </a:solidFill>
                <a:latin typeface="Modern No. 20"/>
                <a:cs typeface="Modern No. 20"/>
              </a:rPr>
              <a:t>r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endParaRPr sz="1600">
              <a:latin typeface="Modern No. 20"/>
              <a:cs typeface="Modern No. 20"/>
            </a:endParaRPr>
          </a:p>
          <a:p>
            <a:pPr marL="16933" marR="32613">
              <a:lnSpc>
                <a:spcPct val="89166"/>
              </a:lnSpc>
              <a:spcBef>
                <a:spcPts val="207"/>
              </a:spcBef>
            </a:pP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M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mori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nding</a:t>
            </a:r>
            <a:endParaRPr sz="1600">
              <a:latin typeface="Modern No. 20"/>
              <a:cs typeface="Modern No. 20"/>
            </a:endParaRPr>
          </a:p>
          <a:p>
            <a:pPr marL="16933" marR="170344">
              <a:lnSpc>
                <a:spcPts val="1711"/>
              </a:lnSpc>
              <a:spcBef>
                <a:spcPts val="1009"/>
              </a:spcBef>
            </a:pP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Veri</a:t>
            </a: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f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asi </a:t>
            </a:r>
            <a:endParaRPr sz="1600">
              <a:latin typeface="Modern No. 20"/>
              <a:cs typeface="Modern No. 20"/>
            </a:endParaRPr>
          </a:p>
          <a:p>
            <a:pPr marL="16933" marR="170344">
              <a:lnSpc>
                <a:spcPts val="1711"/>
              </a:lnSpc>
              <a:spcBef>
                <a:spcPts val="207"/>
              </a:spcBef>
            </a:pP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Ke</a:t>
            </a: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l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g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apan </a:t>
            </a:r>
            <a:endParaRPr sz="1600">
              <a:latin typeface="Modern No. 20"/>
              <a:cs typeface="Modern No. 20"/>
            </a:endParaRPr>
          </a:p>
          <a:p>
            <a:pPr marL="16933" marR="170344">
              <a:lnSpc>
                <a:spcPts val="1711"/>
              </a:lnSpc>
              <a:spcBef>
                <a:spcPts val="207"/>
              </a:spcBef>
            </a:pP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do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umen in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z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age</a:t>
            </a:r>
            <a:endParaRPr sz="1600">
              <a:latin typeface="Modern No. 20"/>
              <a:cs typeface="Modern No. 20"/>
            </a:endParaRPr>
          </a:p>
          <a:p>
            <a:pPr marL="16933" marR="477575">
              <a:lnSpc>
                <a:spcPts val="1711"/>
              </a:lnSpc>
              <a:spcBef>
                <a:spcPts val="1016"/>
              </a:spcBef>
            </a:pP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Veri</a:t>
            </a: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f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asi </a:t>
            </a:r>
            <a:endParaRPr sz="1600">
              <a:latin typeface="Modern No. 20"/>
              <a:cs typeface="Modern No. 20"/>
            </a:endParaRPr>
          </a:p>
          <a:p>
            <a:pPr marL="16933" marR="477575">
              <a:lnSpc>
                <a:spcPts val="1711"/>
              </a:lnSpc>
              <a:spcBef>
                <a:spcPts val="209"/>
              </a:spcBef>
            </a:pP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l</a:t>
            </a:r>
            <a:r>
              <a:rPr sz="1600" spc="-19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sana</a:t>
            </a: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n </a:t>
            </a:r>
            <a:endParaRPr sz="1600">
              <a:latin typeface="Modern No. 20"/>
              <a:cs typeface="Modern No. 20"/>
            </a:endParaRPr>
          </a:p>
          <a:p>
            <a:pPr marL="16933" marR="477575">
              <a:lnSpc>
                <a:spcPts val="1711"/>
              </a:lnSpc>
              <a:spcBef>
                <a:spcPts val="209"/>
              </a:spcBef>
            </a:pP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in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z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age</a:t>
            </a:r>
            <a:endParaRPr sz="1600">
              <a:latin typeface="Modern No. 20"/>
              <a:cs typeface="Modern No. 20"/>
            </a:endParaRPr>
          </a:p>
          <a:p>
            <a:pPr marL="16933" marR="32613">
              <a:lnSpc>
                <a:spcPct val="89166"/>
              </a:lnSpc>
              <a:spcBef>
                <a:spcPts val="1016"/>
              </a:spcBef>
            </a:pP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ng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irim</a:t>
            </a: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04702" y="3081663"/>
            <a:ext cx="201100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spc="-5" dirty="0">
                <a:solidFill>
                  <a:srgbClr val="CEDBDF"/>
                </a:solidFill>
                <a:latin typeface="Modern No. 20"/>
                <a:cs typeface="Modern No. 20"/>
              </a:rPr>
              <a:t>2.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35470" y="3135619"/>
            <a:ext cx="745628" cy="556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996"/>
              </a:lnSpc>
              <a:spcBef>
                <a:spcPts val="7"/>
              </a:spcBef>
            </a:pP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U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pload </a:t>
            </a:r>
            <a:endParaRPr sz="1867">
              <a:latin typeface="Modern No. 20"/>
              <a:cs typeface="Modern No. 20"/>
            </a:endParaRPr>
          </a:p>
          <a:p>
            <a:pPr marL="16933">
              <a:lnSpc>
                <a:spcPts val="1996"/>
              </a:lnSpc>
              <a:spcBef>
                <a:spcPts val="241"/>
              </a:spcBef>
            </a:pP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z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age</a:t>
            </a:r>
            <a:endParaRPr sz="1867">
              <a:latin typeface="Modern No. 20"/>
              <a:cs typeface="Modern No. 2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2974" y="3135620"/>
            <a:ext cx="686949" cy="271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7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be</a:t>
            </a:r>
            <a:r>
              <a:rPr sz="1867" spc="-12" dirty="0">
                <a:solidFill>
                  <a:srgbClr val="4D7789"/>
                </a:solidFill>
                <a:latin typeface="Modern No. 20"/>
                <a:cs typeface="Modern No. 20"/>
              </a:rPr>
              <a:t>r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as</a:t>
            </a:r>
            <a:endParaRPr sz="1867">
              <a:latin typeface="Modern No. 20"/>
              <a:cs typeface="Modern No. 2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30331" y="3162943"/>
            <a:ext cx="201912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dirty="0">
                <a:solidFill>
                  <a:srgbClr val="CEDBDF"/>
                </a:solidFill>
                <a:latin typeface="Modern No. 20"/>
                <a:cs typeface="Modern No. 20"/>
              </a:rPr>
              <a:t>2.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3819" y="3274703"/>
            <a:ext cx="201100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spc="-5" dirty="0">
                <a:solidFill>
                  <a:srgbClr val="CEDBDF"/>
                </a:solidFill>
                <a:latin typeface="Modern No. 20"/>
                <a:cs typeface="Modern No. 20"/>
              </a:rPr>
              <a:t>3.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4702" y="4036381"/>
            <a:ext cx="201068" cy="237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spc="-5" dirty="0">
                <a:solidFill>
                  <a:srgbClr val="CEDBDF"/>
                </a:solidFill>
                <a:latin typeface="Modern No. 20"/>
                <a:cs typeface="Modern No. 20"/>
              </a:rPr>
              <a:t>3.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3819" y="4108161"/>
            <a:ext cx="201100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spc="-5" dirty="0">
                <a:solidFill>
                  <a:srgbClr val="CEDBDF"/>
                </a:solidFill>
                <a:latin typeface="Modern No. 20"/>
                <a:cs typeface="Modern No. 20"/>
              </a:rPr>
              <a:t>4.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3819" y="4941281"/>
            <a:ext cx="201100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spc="-5" dirty="0">
                <a:solidFill>
                  <a:srgbClr val="CEDBDF"/>
                </a:solidFill>
                <a:latin typeface="Modern No. 20"/>
                <a:cs typeface="Modern No. 20"/>
              </a:rPr>
              <a:t>5.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4702" y="4992149"/>
            <a:ext cx="201100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spc="-5" dirty="0">
                <a:solidFill>
                  <a:srgbClr val="CEDBDF"/>
                </a:solidFill>
                <a:latin typeface="Modern No. 20"/>
                <a:cs typeface="Modern No. 20"/>
              </a:rPr>
              <a:t>4.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3819" y="5774876"/>
            <a:ext cx="201100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spc="-5" dirty="0">
                <a:solidFill>
                  <a:srgbClr val="CEDBDF"/>
                </a:solidFill>
                <a:latin typeface="Modern No. 20"/>
                <a:cs typeface="Modern No. 20"/>
              </a:rPr>
              <a:t>6.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8619" y="6018716"/>
            <a:ext cx="592869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be</a:t>
            </a: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r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as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3451" y="6018716"/>
            <a:ext cx="723731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spc="-19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anding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8619" y="6262556"/>
            <a:ext cx="1465004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ct val="89166"/>
              </a:lnSpc>
              <a:spcBef>
                <a:spcPts val="20"/>
              </a:spcBef>
            </a:pP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se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c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600" spc="-5" dirty="0">
                <a:solidFill>
                  <a:srgbClr val="4D7789"/>
                </a:solidFill>
                <a:latin typeface="Modern No. 20"/>
                <a:cs typeface="Modern No. 20"/>
              </a:rPr>
              <a:t>r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a e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l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tro</a:t>
            </a:r>
            <a:r>
              <a:rPr sz="1600" spc="5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1600" dirty="0">
                <a:solidFill>
                  <a:srgbClr val="4D7789"/>
                </a:solidFill>
                <a:latin typeface="Modern No. 20"/>
                <a:cs typeface="Modern No. 20"/>
              </a:rPr>
              <a:t>ik</a:t>
            </a:r>
            <a:endParaRPr sz="1600">
              <a:latin typeface="Modern No. 20"/>
              <a:cs typeface="Modern No. 2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8040" y="6424051"/>
            <a:ext cx="222153" cy="202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480"/>
              </a:lnSpc>
              <a:spcBef>
                <a:spcPts val="73"/>
              </a:spcBef>
            </a:pPr>
            <a:r>
              <a:rPr sz="1333" spc="5" dirty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endParaRPr sz="1333">
              <a:latin typeface="Times New Roman"/>
              <a:cs typeface="Times New Roman"/>
            </a:endParaRPr>
          </a:p>
        </p:txBody>
      </p:sp>
      <p:pic>
        <p:nvPicPr>
          <p:cNvPr id="40" name="Picture 2" descr="E-Court Mahkamah Agung: Menuju Peradilan Modern Halaman all - Kompasiana.com">
            <a:extLst>
              <a:ext uri="{FF2B5EF4-FFF2-40B4-BE49-F238E27FC236}">
                <a16:creationId xmlns:a16="http://schemas.microsoft.com/office/drawing/2014/main" id="{53980078-1E69-4C34-8D8E-A47AE10CF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385" y="5668"/>
            <a:ext cx="2306908" cy="14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9424415" y="2761488"/>
            <a:ext cx="1383792" cy="138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9422385" y="0"/>
            <a:ext cx="2769615" cy="2769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8040625" y="0"/>
            <a:ext cx="1383791" cy="1383792"/>
          </a:xfrm>
          <a:custGeom>
            <a:avLst/>
            <a:gdLst/>
            <a:ahLst/>
            <a:cxnLst/>
            <a:rect l="l" t="t" r="r" b="b"/>
            <a:pathLst>
              <a:path w="1037843" h="1037844">
                <a:moveTo>
                  <a:pt x="0" y="1037844"/>
                </a:moveTo>
                <a:lnTo>
                  <a:pt x="1037843" y="1037844"/>
                </a:lnTo>
                <a:lnTo>
                  <a:pt x="1037843" y="0"/>
                </a:lnTo>
                <a:lnTo>
                  <a:pt x="0" y="0"/>
                </a:lnTo>
                <a:lnTo>
                  <a:pt x="0" y="1037844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10808208" y="2761488"/>
            <a:ext cx="1383792" cy="1383792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1037844"/>
                </a:moveTo>
                <a:lnTo>
                  <a:pt x="1037844" y="1037844"/>
                </a:lnTo>
                <a:lnTo>
                  <a:pt x="1037844" y="0"/>
                </a:lnTo>
                <a:lnTo>
                  <a:pt x="0" y="0"/>
                </a:lnTo>
                <a:lnTo>
                  <a:pt x="0" y="1037844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10808208" y="1379729"/>
            <a:ext cx="1383792" cy="1383791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1037843"/>
                </a:moveTo>
                <a:lnTo>
                  <a:pt x="1037844" y="1037843"/>
                </a:lnTo>
                <a:lnTo>
                  <a:pt x="1037844" y="0"/>
                </a:lnTo>
                <a:lnTo>
                  <a:pt x="0" y="0"/>
                </a:lnTo>
                <a:lnTo>
                  <a:pt x="0" y="1037843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11501121" y="4151377"/>
            <a:ext cx="690879" cy="690879"/>
          </a:xfrm>
          <a:custGeom>
            <a:avLst/>
            <a:gdLst/>
            <a:ahLst/>
            <a:cxnLst/>
            <a:rect l="l" t="t" r="r" b="b"/>
            <a:pathLst>
              <a:path w="518159" h="518159">
                <a:moveTo>
                  <a:pt x="0" y="518159"/>
                </a:moveTo>
                <a:lnTo>
                  <a:pt x="518159" y="518159"/>
                </a:lnTo>
                <a:lnTo>
                  <a:pt x="518159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AFD75B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9424415" y="0"/>
            <a:ext cx="690879" cy="690880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0" y="518160"/>
                </a:moveTo>
                <a:lnTo>
                  <a:pt x="518159" y="518160"/>
                </a:lnTo>
                <a:lnTo>
                  <a:pt x="518159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0" y="4783329"/>
            <a:ext cx="1383792" cy="1381759"/>
          </a:xfrm>
          <a:custGeom>
            <a:avLst/>
            <a:gdLst/>
            <a:ahLst/>
            <a:cxnLst/>
            <a:rect l="l" t="t" r="r" b="b"/>
            <a:pathLst>
              <a:path w="1037844" h="1036320">
                <a:moveTo>
                  <a:pt x="0" y="1036319"/>
                </a:moveTo>
                <a:lnTo>
                  <a:pt x="1037844" y="1036319"/>
                </a:lnTo>
                <a:lnTo>
                  <a:pt x="1037844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solidFill>
            <a:srgbClr val="AFD75B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1" y="6165088"/>
            <a:ext cx="690879" cy="692912"/>
          </a:xfrm>
          <a:custGeom>
            <a:avLst/>
            <a:gdLst/>
            <a:ahLst/>
            <a:cxnLst/>
            <a:rect l="l" t="t" r="r" b="b"/>
            <a:pathLst>
              <a:path w="518159" h="519684">
                <a:moveTo>
                  <a:pt x="518159" y="0"/>
                </a:moveTo>
                <a:lnTo>
                  <a:pt x="0" y="0"/>
                </a:lnTo>
                <a:lnTo>
                  <a:pt x="0" y="519683"/>
                </a:lnTo>
                <a:lnTo>
                  <a:pt x="518159" y="519683"/>
                </a:lnTo>
                <a:lnTo>
                  <a:pt x="518159" y="0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1" y="4783329"/>
            <a:ext cx="690879" cy="690879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0" y="518159"/>
                </a:moveTo>
                <a:lnTo>
                  <a:pt x="518159" y="518159"/>
                </a:lnTo>
                <a:lnTo>
                  <a:pt x="518159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102572" y="1218492"/>
            <a:ext cx="2021840" cy="2253488"/>
          </a:xfrm>
          <a:custGeom>
            <a:avLst/>
            <a:gdLst/>
            <a:ahLst/>
            <a:cxnLst/>
            <a:rect l="l" t="t" r="r" b="b"/>
            <a:pathLst>
              <a:path w="1516380" h="1690115">
                <a:moveTo>
                  <a:pt x="0" y="1690116"/>
                </a:moveTo>
                <a:lnTo>
                  <a:pt x="1516380" y="1690116"/>
                </a:lnTo>
                <a:lnTo>
                  <a:pt x="1516380" y="0"/>
                </a:lnTo>
                <a:lnTo>
                  <a:pt x="0" y="0"/>
                </a:lnTo>
                <a:lnTo>
                  <a:pt x="0" y="1690116"/>
                </a:lnTo>
                <a:close/>
              </a:path>
            </a:pathLst>
          </a:custGeom>
          <a:ln w="25400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708239" y="3736231"/>
            <a:ext cx="2021839" cy="2068576"/>
          </a:xfrm>
          <a:custGeom>
            <a:avLst/>
            <a:gdLst/>
            <a:ahLst/>
            <a:cxnLst/>
            <a:rect l="l" t="t" r="r" b="b"/>
            <a:pathLst>
              <a:path w="1516379" h="1551432">
                <a:moveTo>
                  <a:pt x="0" y="1551432"/>
                </a:moveTo>
                <a:lnTo>
                  <a:pt x="1516379" y="1551432"/>
                </a:lnTo>
                <a:lnTo>
                  <a:pt x="1516379" y="0"/>
                </a:lnTo>
                <a:lnTo>
                  <a:pt x="0" y="0"/>
                </a:lnTo>
                <a:lnTo>
                  <a:pt x="0" y="1551432"/>
                </a:lnTo>
                <a:close/>
              </a:path>
            </a:pathLst>
          </a:custGeom>
          <a:ln w="25399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910840" y="1342856"/>
            <a:ext cx="2021840" cy="1418633"/>
          </a:xfrm>
          <a:custGeom>
            <a:avLst/>
            <a:gdLst/>
            <a:ahLst/>
            <a:cxnLst/>
            <a:rect l="l" t="t" r="r" b="b"/>
            <a:pathLst>
              <a:path w="1516380" h="1690115">
                <a:moveTo>
                  <a:pt x="0" y="1690116"/>
                </a:moveTo>
                <a:lnTo>
                  <a:pt x="1516380" y="1690116"/>
                </a:lnTo>
                <a:lnTo>
                  <a:pt x="1516380" y="0"/>
                </a:lnTo>
                <a:lnTo>
                  <a:pt x="0" y="0"/>
                </a:lnTo>
                <a:lnTo>
                  <a:pt x="0" y="1690116"/>
                </a:lnTo>
                <a:close/>
              </a:path>
            </a:pathLst>
          </a:custGeom>
          <a:ln w="25400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7510746" y="1785112"/>
            <a:ext cx="2021839" cy="2360168"/>
          </a:xfrm>
          <a:custGeom>
            <a:avLst/>
            <a:gdLst/>
            <a:ahLst/>
            <a:cxnLst/>
            <a:rect l="l" t="t" r="r" b="b"/>
            <a:pathLst>
              <a:path w="1516379" h="1551432">
                <a:moveTo>
                  <a:pt x="0" y="1551432"/>
                </a:moveTo>
                <a:lnTo>
                  <a:pt x="1516379" y="1551432"/>
                </a:lnTo>
                <a:lnTo>
                  <a:pt x="1516379" y="0"/>
                </a:lnTo>
                <a:lnTo>
                  <a:pt x="0" y="0"/>
                </a:lnTo>
                <a:lnTo>
                  <a:pt x="0" y="1551432"/>
                </a:lnTo>
                <a:close/>
              </a:path>
            </a:pathLst>
          </a:custGeom>
          <a:ln w="25399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668529" y="489373"/>
            <a:ext cx="6799803" cy="704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60"/>
              </a:lnSpc>
              <a:spcBef>
                <a:spcPts val="128"/>
              </a:spcBef>
            </a:pP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Kewenan</a:t>
            </a:r>
            <a:r>
              <a:rPr sz="2400" b="1" spc="8" dirty="0">
                <a:solidFill>
                  <a:srgbClr val="7097A9"/>
                </a:solidFill>
                <a:latin typeface="Times New Roman"/>
                <a:cs typeface="Times New Roman"/>
              </a:rPr>
              <a:t>g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an</a:t>
            </a:r>
            <a:r>
              <a:rPr sz="2400" b="1" spc="-196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7097A9"/>
                </a:solidFill>
                <a:latin typeface="Times New Roman"/>
                <a:cs typeface="Times New Roman"/>
              </a:rPr>
              <a:t>P</a:t>
            </a:r>
            <a:r>
              <a:rPr sz="2400" b="1" spc="8" dirty="0" err="1">
                <a:solidFill>
                  <a:srgbClr val="7097A9"/>
                </a:solidFill>
                <a:latin typeface="Times New Roman"/>
                <a:cs typeface="Times New Roman"/>
              </a:rPr>
              <a:t>e</a:t>
            </a:r>
            <a:r>
              <a:rPr sz="2400" b="1" dirty="0" err="1">
                <a:solidFill>
                  <a:srgbClr val="7097A9"/>
                </a:solidFill>
                <a:latin typeface="Times New Roman"/>
                <a:cs typeface="Times New Roman"/>
              </a:rPr>
              <a:t>ng</a:t>
            </a:r>
            <a:r>
              <a:rPr sz="2400" b="1" spc="8" dirty="0" err="1">
                <a:solidFill>
                  <a:srgbClr val="7097A9"/>
                </a:solidFill>
                <a:latin typeface="Times New Roman"/>
                <a:cs typeface="Times New Roman"/>
              </a:rPr>
              <a:t>a</a:t>
            </a:r>
            <a:r>
              <a:rPr sz="2400" b="1" dirty="0" err="1">
                <a:solidFill>
                  <a:srgbClr val="7097A9"/>
                </a:solidFill>
                <a:latin typeface="Times New Roman"/>
                <a:cs typeface="Times New Roman"/>
              </a:rPr>
              <a:t>d</a:t>
            </a:r>
            <a:r>
              <a:rPr sz="2400" b="1" spc="8" dirty="0" err="1">
                <a:solidFill>
                  <a:srgbClr val="7097A9"/>
                </a:solidFill>
                <a:latin typeface="Times New Roman"/>
                <a:cs typeface="Times New Roman"/>
              </a:rPr>
              <a:t>i</a:t>
            </a:r>
            <a:r>
              <a:rPr sz="2400" b="1" dirty="0" err="1">
                <a:solidFill>
                  <a:srgbClr val="7097A9"/>
                </a:solidFill>
                <a:latin typeface="Times New Roman"/>
                <a:cs typeface="Times New Roman"/>
              </a:rPr>
              <a:t>lan</a:t>
            </a:r>
            <a:r>
              <a:rPr sz="2400" b="1" spc="-17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Ti</a:t>
            </a:r>
            <a:r>
              <a:rPr lang="en-US"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nggi</a:t>
            </a:r>
            <a:endParaRPr sz="2400" dirty="0">
              <a:latin typeface="Times New Roman"/>
              <a:cs typeface="Times New Roman"/>
            </a:endParaRPr>
          </a:p>
          <a:p>
            <a:pPr marL="1856727" marR="1876369" algn="ctr">
              <a:lnSpc>
                <a:spcPct val="95825"/>
              </a:lnSpc>
            </a:pP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pa</a:t>
            </a:r>
            <a:r>
              <a:rPr sz="2400" b="1" spc="8" dirty="0">
                <a:solidFill>
                  <a:srgbClr val="7097A9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a</a:t>
            </a:r>
            <a:r>
              <a:rPr sz="2400" b="1" spc="-231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>
                <a:solidFill>
                  <a:srgbClr val="7097A9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PP</a:t>
            </a:r>
            <a:r>
              <a:rPr sz="2400" b="1" spc="360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7097A9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an</a:t>
            </a:r>
            <a:r>
              <a:rPr sz="2400" b="1" spc="12" dirty="0">
                <a:solidFill>
                  <a:srgbClr val="7097A9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ing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80" y="6424051"/>
            <a:ext cx="242081" cy="202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480"/>
              </a:lnSpc>
              <a:spcBef>
                <a:spcPts val="73"/>
              </a:spcBef>
            </a:pPr>
            <a:r>
              <a:rPr sz="1333" spc="5" dirty="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2772" y="4115059"/>
            <a:ext cx="2021840" cy="1907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lang="sv-SE" sz="1867" dirty="0"/>
          </a:p>
          <a:p>
            <a:pPr marL="427844" marR="433838" algn="ctr">
              <a:lnSpc>
                <a:spcPct val="89166"/>
              </a:lnSpc>
            </a:pPr>
            <a:r>
              <a:rPr lang="sv-SE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5 M H</a:t>
            </a:r>
            <a:r>
              <a:rPr lang="sv-SE" sz="2400" dirty="0">
                <a:solidFill>
                  <a:srgbClr val="5E7B1D"/>
                </a:solidFill>
                <a:latin typeface="Modern No. 20"/>
                <a:cs typeface="Modern No. 20"/>
              </a:rPr>
              <a:t> </a:t>
            </a:r>
          </a:p>
          <a:p>
            <a:pPr marL="427844" marR="433838" algn="ctr">
              <a:lnSpc>
                <a:spcPct val="89166"/>
              </a:lnSpc>
            </a:pPr>
            <a:r>
              <a:rPr lang="sv-SE" sz="2400" dirty="0">
                <a:solidFill>
                  <a:srgbClr val="5E7B1D"/>
                </a:solidFill>
                <a:latin typeface="Modern No. 20"/>
                <a:cs typeface="Modern No. 20"/>
              </a:rPr>
              <a:t>Menetapkan hari sidang</a:t>
            </a:r>
            <a:endParaRPr lang="sv-SE" sz="1867" dirty="0">
              <a:latin typeface="Modern No. 20"/>
              <a:cs typeface="Modern No. 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" y="1258020"/>
            <a:ext cx="2021840" cy="2253488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sz="1867" dirty="0"/>
          </a:p>
          <a:p>
            <a:pPr marL="452981" marR="458263" algn="ctr">
              <a:lnSpc>
                <a:spcPct val="89166"/>
              </a:lnSpc>
            </a:pPr>
            <a:r>
              <a:rPr lang="en-US" sz="2400" spc="19" dirty="0">
                <a:solidFill>
                  <a:srgbClr val="5E7B1D"/>
                </a:solidFill>
                <a:latin typeface="Modern No. 20"/>
                <a:cs typeface="Modern No. 20"/>
              </a:rPr>
              <a:t>1. </a:t>
            </a: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M</a:t>
            </a: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EJ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A</a:t>
            </a:r>
            <a:r>
              <a:rPr sz="2400" spc="-33" dirty="0">
                <a:solidFill>
                  <a:srgbClr val="5E7B1D"/>
                </a:solidFill>
                <a:latin typeface="Modern No. 20"/>
                <a:cs typeface="Modern No. 20"/>
              </a:rPr>
              <a:t> 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I</a:t>
            </a:r>
            <a:endParaRPr sz="2400" dirty="0">
              <a:latin typeface="Modern No. 20"/>
              <a:cs typeface="Modern No. 20"/>
            </a:endParaRPr>
          </a:p>
          <a:p>
            <a:pPr marL="243227" marR="246474" algn="ctr">
              <a:lnSpc>
                <a:spcPct val="89166"/>
              </a:lnSpc>
              <a:spcBef>
                <a:spcPts val="312"/>
              </a:spcBef>
            </a:pP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P</a:t>
            </a:r>
            <a:r>
              <a:rPr sz="2400" spc="5" dirty="0">
                <a:solidFill>
                  <a:srgbClr val="5E7B1D"/>
                </a:solidFill>
                <a:latin typeface="Modern No. 20"/>
                <a:cs typeface="Modern No. 20"/>
              </a:rPr>
              <a:t>E</a:t>
            </a: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R</a:t>
            </a:r>
            <a:r>
              <a:rPr sz="2400" spc="5" dirty="0">
                <a:solidFill>
                  <a:srgbClr val="5E7B1D"/>
                </a:solidFill>
                <a:latin typeface="Modern No. 20"/>
                <a:cs typeface="Modern No. 20"/>
              </a:rPr>
              <a:t>D</a:t>
            </a:r>
            <a:r>
              <a:rPr sz="2400" spc="-5" dirty="0">
                <a:solidFill>
                  <a:srgbClr val="5E7B1D"/>
                </a:solidFill>
                <a:latin typeface="Modern No. 20"/>
                <a:cs typeface="Modern No. 20"/>
              </a:rPr>
              <a:t>AT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A</a:t>
            </a:r>
            <a:endParaRPr sz="2400" dirty="0">
              <a:latin typeface="Modern No. 20"/>
              <a:cs typeface="Modern No. 20"/>
            </a:endParaRPr>
          </a:p>
          <a:p>
            <a:pPr marL="170556" marR="176833" indent="2188" algn="ctr">
              <a:lnSpc>
                <a:spcPts val="1996"/>
              </a:lnSpc>
              <a:spcBef>
                <a:spcPts val="1063"/>
              </a:spcBef>
            </a:pP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r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maan</a:t>
            </a:r>
            <a:r>
              <a:rPr sz="1867" spc="-25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&amp; </a:t>
            </a:r>
            <a:endParaRPr sz="1867" dirty="0">
              <a:latin typeface="Modern No. 20"/>
              <a:cs typeface="Modern No. 20"/>
            </a:endParaRPr>
          </a:p>
          <a:p>
            <a:pPr marL="170556" marR="176833" algn="ctr">
              <a:lnSpc>
                <a:spcPts val="1996"/>
              </a:lnSpc>
              <a:spcBef>
                <a:spcPts val="241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veri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fi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asi</a:t>
            </a:r>
            <a:r>
              <a:rPr sz="1867" spc="1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ber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as </a:t>
            </a:r>
            <a:endParaRPr sz="1867" dirty="0">
              <a:latin typeface="Modern No. 20"/>
              <a:cs typeface="Modern No. 20"/>
            </a:endParaRPr>
          </a:p>
          <a:p>
            <a:pPr marL="170556" marR="176833" algn="ctr">
              <a:lnSpc>
                <a:spcPts val="1996"/>
              </a:lnSpc>
              <a:spcBef>
                <a:spcPts val="241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s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c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ra 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l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ek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tr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o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nik</a:t>
            </a: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29" y="4228141"/>
            <a:ext cx="2021839" cy="2629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sz="1867" dirty="0"/>
          </a:p>
          <a:p>
            <a:pPr marL="185075" marR="187446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8. </a:t>
            </a: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P</a:t>
            </a:r>
            <a:r>
              <a:rPr sz="2400" spc="5" dirty="0">
                <a:solidFill>
                  <a:srgbClr val="5E7B1D"/>
                </a:solidFill>
                <a:latin typeface="Modern No. 20"/>
                <a:cs typeface="Modern No. 20"/>
              </a:rPr>
              <a:t>ANI</a:t>
            </a:r>
            <a:r>
              <a:rPr sz="2400" spc="-5" dirty="0">
                <a:solidFill>
                  <a:srgbClr val="5E7B1D"/>
                </a:solidFill>
                <a:latin typeface="Modern No. 20"/>
                <a:cs typeface="Modern No. 20"/>
              </a:rPr>
              <a:t>T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E</a:t>
            </a: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R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A</a:t>
            </a:r>
            <a:endParaRPr sz="2400" dirty="0">
              <a:latin typeface="Modern No. 20"/>
              <a:cs typeface="Modern No. 20"/>
            </a:endParaRPr>
          </a:p>
          <a:p>
            <a:pPr marL="123886" marR="126097" algn="ctr">
              <a:lnSpc>
                <a:spcPts val="1996"/>
              </a:lnSpc>
              <a:spcBef>
                <a:spcPts val="1059"/>
              </a:spcBef>
            </a:pPr>
            <a:r>
              <a:rPr sz="1867" spc="5" dirty="0" err="1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1867" dirty="0" err="1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spc="5" dirty="0" err="1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1867" dirty="0" err="1">
                <a:solidFill>
                  <a:srgbClr val="4D7789"/>
                </a:solidFill>
                <a:latin typeface="Modern No. 20"/>
                <a:cs typeface="Modern No. 20"/>
              </a:rPr>
              <a:t>an</a:t>
            </a:r>
            <a:r>
              <a:rPr sz="1867" spc="5" dirty="0" err="1">
                <a:solidFill>
                  <a:srgbClr val="4D7789"/>
                </a:solidFill>
                <a:latin typeface="Modern No. 20"/>
                <a:cs typeface="Modern No. 20"/>
              </a:rPr>
              <a:t>d</a:t>
            </a:r>
            <a:r>
              <a:rPr sz="1867" dirty="0" err="1">
                <a:solidFill>
                  <a:srgbClr val="4D7789"/>
                </a:solidFill>
                <a:latin typeface="Modern No. 20"/>
                <a:cs typeface="Modern No. 20"/>
              </a:rPr>
              <a:t>at</a:t>
            </a:r>
            <a:r>
              <a:rPr sz="1867" spc="-5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dirty="0" err="1">
                <a:solidFill>
                  <a:srgbClr val="4D7789"/>
                </a:solidFill>
                <a:latin typeface="Modern No. 20"/>
                <a:cs typeface="Modern No. 20"/>
              </a:rPr>
              <a:t>nganan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endParaRPr sz="1867" dirty="0">
              <a:latin typeface="Modern No. 20"/>
              <a:cs typeface="Modern No. 20"/>
            </a:endParaRPr>
          </a:p>
          <a:p>
            <a:pPr marL="123886" marR="126097" algn="ctr">
              <a:lnSpc>
                <a:spcPts val="1996"/>
              </a:lnSpc>
              <a:spcBef>
                <a:spcPts val="225"/>
              </a:spcBef>
            </a:pP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S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al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nan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putusan </a:t>
            </a:r>
            <a:endParaRPr sz="1867" dirty="0">
              <a:latin typeface="Modern No. 20"/>
              <a:cs typeface="Modern No. 20"/>
            </a:endParaRPr>
          </a:p>
          <a:p>
            <a:pPr marL="123886" marR="126097" algn="ctr">
              <a:lnSpc>
                <a:spcPts val="1996"/>
              </a:lnSpc>
              <a:spcBef>
                <a:spcPts val="225"/>
              </a:spcBef>
            </a:pPr>
            <a:r>
              <a:rPr sz="1933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933" spc="-5" dirty="0">
                <a:solidFill>
                  <a:srgbClr val="4D7789"/>
                </a:solidFill>
                <a:latin typeface="Modern No. 20"/>
                <a:cs typeface="Modern No. 20"/>
              </a:rPr>
              <a:t>-</a:t>
            </a:r>
            <a:r>
              <a:rPr sz="1933" dirty="0">
                <a:solidFill>
                  <a:srgbClr val="4D7789"/>
                </a:solidFill>
                <a:latin typeface="Modern No. 20"/>
                <a:cs typeface="Modern No. 20"/>
              </a:rPr>
              <a:t>sign</a:t>
            </a:r>
            <a:endParaRPr lang="en-US" sz="1933" dirty="0">
              <a:solidFill>
                <a:srgbClr val="4D7789"/>
              </a:solidFill>
              <a:latin typeface="Modern No. 20"/>
              <a:cs typeface="Modern No. 20"/>
            </a:endParaRPr>
          </a:p>
          <a:p>
            <a:pPr marL="123886" marR="126097" algn="ctr">
              <a:lnSpc>
                <a:spcPts val="1996"/>
              </a:lnSpc>
              <a:spcBef>
                <a:spcPts val="225"/>
              </a:spcBef>
            </a:pPr>
            <a:r>
              <a:rPr lang="en-ID" sz="1933" dirty="0">
                <a:solidFill>
                  <a:srgbClr val="4D7789"/>
                </a:solidFill>
                <a:latin typeface="Modern No. 20"/>
                <a:cs typeface="Modern No. 20"/>
              </a:rPr>
              <a:t>TERKIRIM KE PARA PIHAK</a:t>
            </a:r>
            <a:endParaRPr sz="1933" dirty="0">
              <a:latin typeface="Modern No. 20"/>
              <a:cs typeface="Modern No. 2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8530" y="3595624"/>
            <a:ext cx="2021839" cy="2068576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sz="1867" dirty="0"/>
          </a:p>
          <a:p>
            <a:pPr marL="500029" marR="504634" algn="ctr">
              <a:lnSpc>
                <a:spcPct val="89166"/>
              </a:lnSpc>
            </a:pPr>
            <a:r>
              <a:rPr lang="en-US" sz="2400" spc="19" dirty="0">
                <a:solidFill>
                  <a:srgbClr val="5E7B1D"/>
                </a:solidFill>
                <a:latin typeface="Modern No. 20"/>
                <a:cs typeface="Modern No. 20"/>
              </a:rPr>
              <a:t>2. </a:t>
            </a: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K</a:t>
            </a:r>
            <a:r>
              <a:rPr sz="2400" spc="5" dirty="0">
                <a:solidFill>
                  <a:srgbClr val="5E7B1D"/>
                </a:solidFill>
                <a:latin typeface="Modern No. 20"/>
                <a:cs typeface="Modern No. 20"/>
              </a:rPr>
              <a:t>A</a:t>
            </a: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S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IR</a:t>
            </a:r>
            <a:endParaRPr sz="2400" dirty="0">
              <a:latin typeface="Modern No. 20"/>
              <a:cs typeface="Modern No. 20"/>
            </a:endParaRPr>
          </a:p>
          <a:p>
            <a:pPr marL="124566" marR="128441" indent="2023" algn="ctr">
              <a:lnSpc>
                <a:spcPts val="1996"/>
              </a:lnSpc>
              <a:spcBef>
                <a:spcPts val="1059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Mem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riksa </a:t>
            </a:r>
            <a:endParaRPr sz="1867" dirty="0">
              <a:latin typeface="Modern No. 20"/>
              <a:cs typeface="Modern No. 20"/>
            </a:endParaRPr>
          </a:p>
          <a:p>
            <a:pPr marL="124566" marR="128441" algn="ctr">
              <a:lnSpc>
                <a:spcPts val="1996"/>
              </a:lnSpc>
              <a:spcBef>
                <a:spcPts val="243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mb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yaran</a:t>
            </a:r>
            <a:r>
              <a:rPr sz="1867" spc="-19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867" spc="-12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aya </a:t>
            </a:r>
            <a:endParaRPr sz="1867" dirty="0">
              <a:latin typeface="Modern No. 20"/>
              <a:cs typeface="Modern No. 20"/>
            </a:endParaRPr>
          </a:p>
          <a:p>
            <a:pPr marL="124566" marR="128441" algn="ctr">
              <a:lnSpc>
                <a:spcPts val="1996"/>
              </a:lnSpc>
              <a:spcBef>
                <a:spcPts val="243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d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ng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m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lalui </a:t>
            </a:r>
            <a:endParaRPr sz="1867" dirty="0">
              <a:latin typeface="Modern No. 20"/>
              <a:cs typeface="Modern No. 20"/>
            </a:endParaRPr>
          </a:p>
          <a:p>
            <a:pPr marL="124566" marR="128441" algn="ctr">
              <a:lnSpc>
                <a:spcPts val="1996"/>
              </a:lnSpc>
              <a:spcBef>
                <a:spcPts val="243"/>
              </a:spcBef>
            </a:pP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r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ek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e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ng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1867" spc="5" dirty="0">
                <a:solidFill>
                  <a:srgbClr val="4D7789"/>
                </a:solidFill>
                <a:latin typeface="Modern No. 20"/>
                <a:cs typeface="Modern No. 20"/>
              </a:rPr>
              <a:t>k</a:t>
            </a:r>
            <a:r>
              <a:rPr sz="1867" spc="-5" dirty="0">
                <a:solidFill>
                  <a:srgbClr val="4D7789"/>
                </a:solidFill>
                <a:latin typeface="Modern No. 20"/>
                <a:cs typeface="Modern No. 20"/>
              </a:rPr>
              <a:t>o</a:t>
            </a:r>
            <a:r>
              <a:rPr sz="1867" dirty="0">
                <a:solidFill>
                  <a:srgbClr val="4D7789"/>
                </a:solidFill>
                <a:latin typeface="Modern No. 20"/>
                <a:cs typeface="Modern No. 20"/>
              </a:rPr>
              <a:t>ran</a:t>
            </a: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DF19BB28-A421-48AB-8C9F-313ED6503F4A}"/>
              </a:ext>
            </a:extLst>
          </p:cNvPr>
          <p:cNvSpPr/>
          <p:nvPr/>
        </p:nvSpPr>
        <p:spPr>
          <a:xfrm>
            <a:off x="2967471" y="4237739"/>
            <a:ext cx="2021840" cy="1784352"/>
          </a:xfrm>
          <a:custGeom>
            <a:avLst/>
            <a:gdLst/>
            <a:ahLst/>
            <a:cxnLst/>
            <a:rect l="l" t="t" r="r" b="b"/>
            <a:pathLst>
              <a:path w="1516380" h="1690115">
                <a:moveTo>
                  <a:pt x="0" y="1690116"/>
                </a:moveTo>
                <a:lnTo>
                  <a:pt x="1516380" y="1690116"/>
                </a:lnTo>
                <a:lnTo>
                  <a:pt x="1516380" y="0"/>
                </a:lnTo>
                <a:lnTo>
                  <a:pt x="0" y="0"/>
                </a:lnTo>
                <a:lnTo>
                  <a:pt x="0" y="1690116"/>
                </a:lnTo>
                <a:close/>
              </a:path>
            </a:pathLst>
          </a:custGeom>
          <a:ln w="25400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D971B00A-9FDF-484D-801B-554ED6C7682D}"/>
              </a:ext>
            </a:extLst>
          </p:cNvPr>
          <p:cNvSpPr txBox="1"/>
          <p:nvPr/>
        </p:nvSpPr>
        <p:spPr>
          <a:xfrm>
            <a:off x="2941500" y="1411755"/>
            <a:ext cx="2021840" cy="1407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7844" marR="433838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3. KPT </a:t>
            </a:r>
            <a:r>
              <a:rPr lang="en-US" sz="1867" dirty="0" err="1">
                <a:solidFill>
                  <a:srgbClr val="4D7789"/>
                </a:solidFill>
                <a:latin typeface="Modern No. 20"/>
                <a:cs typeface="Modern No. 20"/>
              </a:rPr>
              <a:t>Menunjuk</a:t>
            </a:r>
            <a:r>
              <a:rPr lang="en-US" sz="1867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lang="en-US" sz="1867" dirty="0" err="1">
                <a:solidFill>
                  <a:srgbClr val="4D7789"/>
                </a:solidFill>
                <a:latin typeface="Modern No. 20"/>
                <a:cs typeface="Modern No. 20"/>
              </a:rPr>
              <a:t>Majelis</a:t>
            </a:r>
            <a:r>
              <a:rPr lang="en-US" sz="1867" dirty="0">
                <a:solidFill>
                  <a:srgbClr val="4D7789"/>
                </a:solidFill>
                <a:latin typeface="Modern No. 20"/>
                <a:cs typeface="Modern No. 20"/>
              </a:rPr>
              <a:t> Hakim</a:t>
            </a: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0885C4B8-2D66-4E78-A9D9-8F51776CCEC3}"/>
              </a:ext>
            </a:extLst>
          </p:cNvPr>
          <p:cNvSpPr/>
          <p:nvPr/>
        </p:nvSpPr>
        <p:spPr>
          <a:xfrm>
            <a:off x="2920603" y="2895856"/>
            <a:ext cx="2021840" cy="1142747"/>
          </a:xfrm>
          <a:custGeom>
            <a:avLst/>
            <a:gdLst/>
            <a:ahLst/>
            <a:cxnLst/>
            <a:rect l="l" t="t" r="r" b="b"/>
            <a:pathLst>
              <a:path w="1516380" h="1690115">
                <a:moveTo>
                  <a:pt x="0" y="1690116"/>
                </a:moveTo>
                <a:lnTo>
                  <a:pt x="1516380" y="1690116"/>
                </a:lnTo>
                <a:lnTo>
                  <a:pt x="1516380" y="0"/>
                </a:lnTo>
                <a:lnTo>
                  <a:pt x="0" y="0"/>
                </a:lnTo>
                <a:lnTo>
                  <a:pt x="0" y="1690116"/>
                </a:lnTo>
                <a:close/>
              </a:path>
            </a:pathLst>
          </a:custGeom>
          <a:ln w="25400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1597F94F-8B3D-4B81-BC6B-66D8D3256D8B}"/>
              </a:ext>
            </a:extLst>
          </p:cNvPr>
          <p:cNvSpPr txBox="1"/>
          <p:nvPr/>
        </p:nvSpPr>
        <p:spPr>
          <a:xfrm>
            <a:off x="2959523" y="3018536"/>
            <a:ext cx="2021840" cy="1087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33838" algn="ctr">
              <a:lnSpc>
                <a:spcPct val="89166"/>
              </a:lnSpc>
            </a:pPr>
            <a:r>
              <a:rPr lang="en-US" sz="1600" spc="12" dirty="0">
                <a:solidFill>
                  <a:srgbClr val="5E7B1D"/>
                </a:solidFill>
                <a:latin typeface="Modern No. 20"/>
                <a:cs typeface="Modern No. 20"/>
              </a:rPr>
              <a:t>4. PANITERA PT</a:t>
            </a:r>
            <a:endParaRPr lang="en-US" sz="1600" dirty="0">
              <a:latin typeface="Modern No. 20"/>
              <a:cs typeface="Modern No. 20"/>
            </a:endParaRPr>
          </a:p>
          <a:p>
            <a:pPr marL="427844" marR="433838" algn="ctr">
              <a:lnSpc>
                <a:spcPct val="89166"/>
              </a:lnSpc>
            </a:pPr>
            <a:endParaRPr lang="en-US" sz="1867" spc="5" dirty="0">
              <a:solidFill>
                <a:srgbClr val="4D7789"/>
              </a:solidFill>
              <a:latin typeface="Modern No. 20"/>
              <a:cs typeface="Modern No. 20"/>
            </a:endParaRPr>
          </a:p>
          <a:p>
            <a:pPr marL="427844" marR="433838" algn="ctr">
              <a:lnSpc>
                <a:spcPct val="89166"/>
              </a:lnSpc>
            </a:pPr>
            <a:r>
              <a:rPr lang="en-US" sz="1867" spc="5" dirty="0" err="1">
                <a:solidFill>
                  <a:srgbClr val="4D7789"/>
                </a:solidFill>
                <a:latin typeface="Modern No. 20"/>
                <a:cs typeface="Modern No. 20"/>
              </a:rPr>
              <a:t>Menunjuk</a:t>
            </a:r>
            <a:r>
              <a:rPr lang="en-US" sz="1867" spc="5" dirty="0">
                <a:solidFill>
                  <a:srgbClr val="4D7789"/>
                </a:solidFill>
                <a:latin typeface="Modern No. 20"/>
                <a:cs typeface="Modern No. 20"/>
              </a:rPr>
              <a:t> PP</a:t>
            </a: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68B8459E-E282-420A-8753-43EB96C15E88}"/>
              </a:ext>
            </a:extLst>
          </p:cNvPr>
          <p:cNvSpPr/>
          <p:nvPr/>
        </p:nvSpPr>
        <p:spPr>
          <a:xfrm>
            <a:off x="5177537" y="1258021"/>
            <a:ext cx="2021840" cy="2266297"/>
          </a:xfrm>
          <a:custGeom>
            <a:avLst/>
            <a:gdLst/>
            <a:ahLst/>
            <a:cxnLst/>
            <a:rect l="l" t="t" r="r" b="b"/>
            <a:pathLst>
              <a:path w="1516380" h="1690115">
                <a:moveTo>
                  <a:pt x="0" y="1690116"/>
                </a:moveTo>
                <a:lnTo>
                  <a:pt x="1516380" y="1690116"/>
                </a:lnTo>
                <a:lnTo>
                  <a:pt x="1516380" y="0"/>
                </a:lnTo>
                <a:lnTo>
                  <a:pt x="0" y="0"/>
                </a:lnTo>
                <a:lnTo>
                  <a:pt x="0" y="1690116"/>
                </a:lnTo>
                <a:close/>
              </a:path>
            </a:pathLst>
          </a:custGeom>
          <a:ln w="25400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6BF7BFD7-53EB-4C78-B234-28CC8AA051AA}"/>
              </a:ext>
            </a:extLst>
          </p:cNvPr>
          <p:cNvSpPr txBox="1"/>
          <p:nvPr/>
        </p:nvSpPr>
        <p:spPr>
          <a:xfrm>
            <a:off x="5221801" y="1396671"/>
            <a:ext cx="1907385" cy="212764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marL="427844" marR="433838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MH</a:t>
            </a:r>
          </a:p>
          <a:p>
            <a:pPr marR="433838" algn="ctr">
              <a:lnSpc>
                <a:spcPct val="89166"/>
              </a:lnSpc>
            </a:pPr>
            <a:r>
              <a:rPr lang="en-US" sz="2400" spc="12" dirty="0" err="1">
                <a:solidFill>
                  <a:srgbClr val="5E7B1D"/>
                </a:solidFill>
                <a:latin typeface="Modern No. 20"/>
                <a:cs typeface="Modern No. 20"/>
              </a:rPr>
              <a:t>Membaca</a:t>
            </a: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 </a:t>
            </a:r>
            <a:r>
              <a:rPr lang="en-US" sz="2400" spc="12" dirty="0" err="1">
                <a:solidFill>
                  <a:srgbClr val="5E7B1D"/>
                </a:solidFill>
                <a:latin typeface="Modern No. 20"/>
                <a:cs typeface="Modern No. 20"/>
              </a:rPr>
              <a:t>berkas</a:t>
            </a: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 digital.</a:t>
            </a:r>
          </a:p>
          <a:p>
            <a:pPr marR="433838" algn="ctr">
              <a:lnSpc>
                <a:spcPct val="89166"/>
              </a:lnSpc>
            </a:pPr>
            <a:r>
              <a:rPr lang="en-US" sz="1867" spc="12" dirty="0" err="1">
                <a:solidFill>
                  <a:srgbClr val="5E7B1D"/>
                </a:solidFill>
                <a:latin typeface="Modern No. 20"/>
                <a:cs typeface="Modern No. 20"/>
              </a:rPr>
              <a:t>Musyawarah</a:t>
            </a:r>
            <a:r>
              <a:rPr lang="en-US" sz="1867" spc="12" dirty="0">
                <a:solidFill>
                  <a:srgbClr val="5E7B1D"/>
                </a:solidFill>
                <a:latin typeface="Modern No. 20"/>
                <a:cs typeface="Modern No. 20"/>
              </a:rPr>
              <a:t> dan </a:t>
            </a:r>
            <a:r>
              <a:rPr lang="en-US" sz="1867" spc="12" dirty="0" err="1">
                <a:solidFill>
                  <a:srgbClr val="5E7B1D"/>
                </a:solidFill>
                <a:latin typeface="Modern No. 20"/>
                <a:cs typeface="Modern No. 20"/>
              </a:rPr>
              <a:t>Sidang</a:t>
            </a:r>
            <a:r>
              <a:rPr lang="en-US" sz="1867" spc="12" dirty="0">
                <a:solidFill>
                  <a:srgbClr val="5E7B1D"/>
                </a:solidFill>
                <a:latin typeface="Modern No. 20"/>
                <a:cs typeface="Modern No. 20"/>
              </a:rPr>
              <a:t> </a:t>
            </a:r>
            <a:r>
              <a:rPr lang="en-US" sz="1867" spc="12" dirty="0" err="1">
                <a:solidFill>
                  <a:srgbClr val="5E7B1D"/>
                </a:solidFill>
                <a:latin typeface="Modern No. 20"/>
                <a:cs typeface="Modern No. 20"/>
              </a:rPr>
              <a:t>putusan</a:t>
            </a: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647D25DD-557E-4EE6-AA54-13140C33BD36}"/>
              </a:ext>
            </a:extLst>
          </p:cNvPr>
          <p:cNvSpPr/>
          <p:nvPr/>
        </p:nvSpPr>
        <p:spPr>
          <a:xfrm>
            <a:off x="5391127" y="3758183"/>
            <a:ext cx="2021840" cy="1784352"/>
          </a:xfrm>
          <a:custGeom>
            <a:avLst/>
            <a:gdLst/>
            <a:ahLst/>
            <a:cxnLst/>
            <a:rect l="l" t="t" r="r" b="b"/>
            <a:pathLst>
              <a:path w="1516380" h="1690115">
                <a:moveTo>
                  <a:pt x="0" y="1690116"/>
                </a:moveTo>
                <a:lnTo>
                  <a:pt x="1516380" y="1690116"/>
                </a:lnTo>
                <a:lnTo>
                  <a:pt x="1516380" y="0"/>
                </a:lnTo>
                <a:lnTo>
                  <a:pt x="0" y="0"/>
                </a:lnTo>
                <a:lnTo>
                  <a:pt x="0" y="1690116"/>
                </a:lnTo>
                <a:close/>
              </a:path>
            </a:pathLst>
          </a:custGeom>
          <a:ln w="25400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72260A3F-58E0-47B8-AC07-CC2E02C22878}"/>
              </a:ext>
            </a:extLst>
          </p:cNvPr>
          <p:cNvSpPr txBox="1"/>
          <p:nvPr/>
        </p:nvSpPr>
        <p:spPr>
          <a:xfrm>
            <a:off x="5193139" y="3854783"/>
            <a:ext cx="2021840" cy="1407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sz="1867" dirty="0"/>
          </a:p>
          <a:p>
            <a:pPr marL="427844" marR="433838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6. MH / PP  </a:t>
            </a:r>
            <a:r>
              <a:rPr lang="en-US" sz="1867" dirty="0" err="1">
                <a:solidFill>
                  <a:srgbClr val="4D7789"/>
                </a:solidFill>
                <a:latin typeface="Modern No. 20"/>
                <a:cs typeface="Modern No. 20"/>
              </a:rPr>
              <a:t>Memasukan</a:t>
            </a:r>
            <a:r>
              <a:rPr lang="en-US" sz="1867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lang="en-US" sz="1867" dirty="0" err="1">
                <a:solidFill>
                  <a:srgbClr val="4D7789"/>
                </a:solidFill>
                <a:latin typeface="Modern No. 20"/>
                <a:cs typeface="Modern No. 20"/>
              </a:rPr>
              <a:t>putusan</a:t>
            </a:r>
            <a:r>
              <a:rPr lang="en-US" sz="1867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lang="en-US" sz="1867" dirty="0" err="1">
                <a:solidFill>
                  <a:srgbClr val="4D7789"/>
                </a:solidFill>
                <a:latin typeface="Modern No. 20"/>
                <a:cs typeface="Modern No. 20"/>
              </a:rPr>
              <a:t>ke</a:t>
            </a:r>
            <a:r>
              <a:rPr lang="en-US" sz="1867" dirty="0">
                <a:solidFill>
                  <a:srgbClr val="4D7789"/>
                </a:solidFill>
                <a:latin typeface="Modern No. 20"/>
                <a:cs typeface="Modern No. 20"/>
              </a:rPr>
              <a:t> SIPP</a:t>
            </a: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206AD8AB-39C9-4CE4-8580-69486CC899E5}"/>
              </a:ext>
            </a:extLst>
          </p:cNvPr>
          <p:cNvSpPr/>
          <p:nvPr/>
        </p:nvSpPr>
        <p:spPr>
          <a:xfrm>
            <a:off x="7683947" y="4205224"/>
            <a:ext cx="2053068" cy="2701544"/>
          </a:xfrm>
          <a:custGeom>
            <a:avLst/>
            <a:gdLst/>
            <a:ahLst/>
            <a:cxnLst/>
            <a:rect l="l" t="t" r="r" b="b"/>
            <a:pathLst>
              <a:path w="1516379" h="1551432">
                <a:moveTo>
                  <a:pt x="0" y="1551432"/>
                </a:moveTo>
                <a:lnTo>
                  <a:pt x="1516379" y="1551432"/>
                </a:lnTo>
                <a:lnTo>
                  <a:pt x="1516379" y="0"/>
                </a:lnTo>
                <a:lnTo>
                  <a:pt x="0" y="0"/>
                </a:lnTo>
                <a:lnTo>
                  <a:pt x="0" y="1551432"/>
                </a:lnTo>
                <a:close/>
              </a:path>
            </a:pathLst>
          </a:custGeom>
          <a:ln w="25399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0B8D25F8-8D52-4051-88F3-E24B4210DBAE}"/>
              </a:ext>
            </a:extLst>
          </p:cNvPr>
          <p:cNvSpPr txBox="1"/>
          <p:nvPr/>
        </p:nvSpPr>
        <p:spPr>
          <a:xfrm>
            <a:off x="7555872" y="1999134"/>
            <a:ext cx="2021840" cy="22386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sz="1867" dirty="0"/>
          </a:p>
          <a:p>
            <a:pPr marL="427844" marR="433838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7. MH </a:t>
            </a:r>
            <a:r>
              <a:rPr lang="en-US" sz="1867" dirty="0" err="1">
                <a:solidFill>
                  <a:srgbClr val="4D7789"/>
                </a:solidFill>
                <a:latin typeface="Modern No. 20"/>
                <a:cs typeface="Modern No. 20"/>
              </a:rPr>
              <a:t>Melakukan</a:t>
            </a:r>
            <a:r>
              <a:rPr lang="en-US" sz="1867" dirty="0">
                <a:solidFill>
                  <a:srgbClr val="4D7789"/>
                </a:solidFill>
                <a:latin typeface="Modern No. 20"/>
                <a:cs typeface="Modern No. 20"/>
              </a:rPr>
              <a:t> VERIFIKASI</a:t>
            </a:r>
          </a:p>
          <a:p>
            <a:pPr marR="433838" algn="ctr">
              <a:lnSpc>
                <a:spcPct val="89166"/>
              </a:lnSpc>
              <a:buFontTx/>
              <a:buChar char="-"/>
            </a:pPr>
            <a:r>
              <a:rPr lang="en-US" sz="1867" dirty="0">
                <a:solidFill>
                  <a:srgbClr val="4D7789"/>
                </a:solidFill>
                <a:latin typeface="Modern No. 20"/>
                <a:cs typeface="Modern No. 20"/>
              </a:rPr>
              <a:t>Terbuka </a:t>
            </a:r>
          </a:p>
          <a:p>
            <a:pPr marR="433838" algn="ctr">
              <a:lnSpc>
                <a:spcPct val="89166"/>
              </a:lnSpc>
              <a:buFontTx/>
              <a:buChar char="-"/>
            </a:pPr>
            <a:r>
              <a:rPr lang="en-US" sz="1867" dirty="0" err="1">
                <a:solidFill>
                  <a:srgbClr val="4D7789"/>
                </a:solidFill>
                <a:latin typeface="Modern No. 20"/>
                <a:cs typeface="Modern No. 20"/>
              </a:rPr>
              <a:t>Dihadiri</a:t>
            </a:r>
            <a:r>
              <a:rPr lang="en-US" sz="1867" dirty="0">
                <a:solidFill>
                  <a:srgbClr val="4D7789"/>
                </a:solidFill>
                <a:latin typeface="Modern No. 20"/>
                <a:cs typeface="Modern No. 20"/>
              </a:rPr>
              <a:t> para </a:t>
            </a:r>
            <a:r>
              <a:rPr lang="en-US" sz="1867" dirty="0" err="1">
                <a:solidFill>
                  <a:srgbClr val="4D7789"/>
                </a:solidFill>
                <a:latin typeface="Modern No. 20"/>
                <a:cs typeface="Modern No. 20"/>
              </a:rPr>
              <a:t>pihak</a:t>
            </a: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C82FE197-F5D3-4253-B410-5F88C71A9CCD}"/>
              </a:ext>
            </a:extLst>
          </p:cNvPr>
          <p:cNvSpPr/>
          <p:nvPr/>
        </p:nvSpPr>
        <p:spPr>
          <a:xfrm>
            <a:off x="9932283" y="4485721"/>
            <a:ext cx="2021839" cy="2068576"/>
          </a:xfrm>
          <a:custGeom>
            <a:avLst/>
            <a:gdLst/>
            <a:ahLst/>
            <a:cxnLst/>
            <a:rect l="l" t="t" r="r" b="b"/>
            <a:pathLst>
              <a:path w="1516379" h="1551432">
                <a:moveTo>
                  <a:pt x="0" y="1551432"/>
                </a:moveTo>
                <a:lnTo>
                  <a:pt x="1516379" y="1551432"/>
                </a:lnTo>
                <a:lnTo>
                  <a:pt x="1516379" y="0"/>
                </a:lnTo>
                <a:lnTo>
                  <a:pt x="0" y="0"/>
                </a:lnTo>
                <a:lnTo>
                  <a:pt x="0" y="1551432"/>
                </a:lnTo>
                <a:close/>
              </a:path>
            </a:pathLst>
          </a:custGeom>
          <a:ln w="25399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FC95F4CB-6CF8-44A1-99E5-B3F516E7E460}"/>
              </a:ext>
            </a:extLst>
          </p:cNvPr>
          <p:cNvSpPr txBox="1"/>
          <p:nvPr/>
        </p:nvSpPr>
        <p:spPr>
          <a:xfrm>
            <a:off x="9890131" y="4663988"/>
            <a:ext cx="2021839" cy="2068576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sz="1867" dirty="0"/>
          </a:p>
          <a:p>
            <a:pPr marL="185075" marR="187446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?</a:t>
            </a:r>
            <a:r>
              <a:rPr sz="2400" dirty="0">
                <a:latin typeface="Modern No. 20"/>
                <a:cs typeface="Modern No. 20"/>
              </a:rPr>
              <a:t> </a:t>
            </a:r>
            <a:endParaRPr lang="en-US" sz="2400" dirty="0">
              <a:latin typeface="Modern No. 20"/>
              <a:cs typeface="Modern No. 20"/>
            </a:endParaRPr>
          </a:p>
          <a:p>
            <a:pPr marL="566066" marR="187446" indent="-380990" algn="ctr">
              <a:lnSpc>
                <a:spcPct val="89166"/>
              </a:lnSpc>
              <a:buFontTx/>
              <a:buChar char="-"/>
            </a:pPr>
            <a:r>
              <a:rPr lang="en-ID" sz="2400" dirty="0">
                <a:latin typeface="Modern No. 20"/>
                <a:cs typeface="Modern No. 20"/>
              </a:rPr>
              <a:t>BA</a:t>
            </a:r>
          </a:p>
          <a:p>
            <a:pPr marL="566066" marR="187446" indent="-380990" algn="ctr">
              <a:lnSpc>
                <a:spcPct val="89166"/>
              </a:lnSpc>
              <a:buFontTx/>
              <a:buChar char="-"/>
            </a:pPr>
            <a:r>
              <a:rPr lang="en-ID" sz="1933" dirty="0">
                <a:latin typeface="Modern No. 20"/>
                <a:cs typeface="Modern No. 20"/>
              </a:rPr>
              <a:t>MATERAI</a:t>
            </a:r>
            <a:endParaRPr sz="1933" dirty="0">
              <a:latin typeface="Modern No. 20"/>
              <a:cs typeface="Modern No. 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9424415" y="2761488"/>
            <a:ext cx="1383792" cy="138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9422385" y="0"/>
            <a:ext cx="2769615" cy="2769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8040625" y="0"/>
            <a:ext cx="1383791" cy="1383792"/>
          </a:xfrm>
          <a:custGeom>
            <a:avLst/>
            <a:gdLst/>
            <a:ahLst/>
            <a:cxnLst/>
            <a:rect l="l" t="t" r="r" b="b"/>
            <a:pathLst>
              <a:path w="1037843" h="1037844">
                <a:moveTo>
                  <a:pt x="0" y="1037844"/>
                </a:moveTo>
                <a:lnTo>
                  <a:pt x="1037843" y="1037844"/>
                </a:lnTo>
                <a:lnTo>
                  <a:pt x="1037843" y="0"/>
                </a:lnTo>
                <a:lnTo>
                  <a:pt x="0" y="0"/>
                </a:lnTo>
                <a:lnTo>
                  <a:pt x="0" y="1037844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10808208" y="2761488"/>
            <a:ext cx="1383792" cy="1383792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1037844"/>
                </a:moveTo>
                <a:lnTo>
                  <a:pt x="1037844" y="1037844"/>
                </a:lnTo>
                <a:lnTo>
                  <a:pt x="1037844" y="0"/>
                </a:lnTo>
                <a:lnTo>
                  <a:pt x="0" y="0"/>
                </a:lnTo>
                <a:lnTo>
                  <a:pt x="0" y="1037844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10808208" y="1379729"/>
            <a:ext cx="1383792" cy="1383791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1037843"/>
                </a:moveTo>
                <a:lnTo>
                  <a:pt x="1037844" y="1037843"/>
                </a:lnTo>
                <a:lnTo>
                  <a:pt x="1037844" y="0"/>
                </a:lnTo>
                <a:lnTo>
                  <a:pt x="0" y="0"/>
                </a:lnTo>
                <a:lnTo>
                  <a:pt x="0" y="1037843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11501121" y="4151377"/>
            <a:ext cx="690879" cy="690879"/>
          </a:xfrm>
          <a:custGeom>
            <a:avLst/>
            <a:gdLst/>
            <a:ahLst/>
            <a:cxnLst/>
            <a:rect l="l" t="t" r="r" b="b"/>
            <a:pathLst>
              <a:path w="518159" h="518159">
                <a:moveTo>
                  <a:pt x="0" y="518159"/>
                </a:moveTo>
                <a:lnTo>
                  <a:pt x="518159" y="518159"/>
                </a:lnTo>
                <a:lnTo>
                  <a:pt x="518159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AFD75B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9424415" y="0"/>
            <a:ext cx="690879" cy="690880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0" y="518160"/>
                </a:moveTo>
                <a:lnTo>
                  <a:pt x="518159" y="518160"/>
                </a:lnTo>
                <a:lnTo>
                  <a:pt x="518159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0" y="4783329"/>
            <a:ext cx="1383792" cy="1381759"/>
          </a:xfrm>
          <a:custGeom>
            <a:avLst/>
            <a:gdLst/>
            <a:ahLst/>
            <a:cxnLst/>
            <a:rect l="l" t="t" r="r" b="b"/>
            <a:pathLst>
              <a:path w="1037844" h="1036320">
                <a:moveTo>
                  <a:pt x="0" y="1036319"/>
                </a:moveTo>
                <a:lnTo>
                  <a:pt x="1037844" y="1036319"/>
                </a:lnTo>
                <a:lnTo>
                  <a:pt x="1037844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solidFill>
            <a:srgbClr val="AFD75B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1" y="6165088"/>
            <a:ext cx="690879" cy="692912"/>
          </a:xfrm>
          <a:custGeom>
            <a:avLst/>
            <a:gdLst/>
            <a:ahLst/>
            <a:cxnLst/>
            <a:rect l="l" t="t" r="r" b="b"/>
            <a:pathLst>
              <a:path w="518159" h="519684">
                <a:moveTo>
                  <a:pt x="518159" y="0"/>
                </a:moveTo>
                <a:lnTo>
                  <a:pt x="0" y="0"/>
                </a:lnTo>
                <a:lnTo>
                  <a:pt x="0" y="519683"/>
                </a:lnTo>
                <a:lnTo>
                  <a:pt x="518159" y="519683"/>
                </a:lnTo>
                <a:lnTo>
                  <a:pt x="518159" y="0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1" y="4783329"/>
            <a:ext cx="690879" cy="690879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0" y="518159"/>
                </a:moveTo>
                <a:lnTo>
                  <a:pt x="518159" y="518159"/>
                </a:lnTo>
                <a:lnTo>
                  <a:pt x="518159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102572" y="1218492"/>
            <a:ext cx="2021840" cy="2253488"/>
          </a:xfrm>
          <a:custGeom>
            <a:avLst/>
            <a:gdLst/>
            <a:ahLst/>
            <a:cxnLst/>
            <a:rect l="l" t="t" r="r" b="b"/>
            <a:pathLst>
              <a:path w="1516380" h="1690115">
                <a:moveTo>
                  <a:pt x="0" y="1690116"/>
                </a:moveTo>
                <a:lnTo>
                  <a:pt x="1516380" y="1690116"/>
                </a:lnTo>
                <a:lnTo>
                  <a:pt x="1516380" y="0"/>
                </a:lnTo>
                <a:lnTo>
                  <a:pt x="0" y="0"/>
                </a:lnTo>
                <a:lnTo>
                  <a:pt x="0" y="1690116"/>
                </a:lnTo>
                <a:close/>
              </a:path>
            </a:pathLst>
          </a:custGeom>
          <a:ln w="25400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708239" y="3736231"/>
            <a:ext cx="2021839" cy="2068576"/>
          </a:xfrm>
          <a:custGeom>
            <a:avLst/>
            <a:gdLst/>
            <a:ahLst/>
            <a:cxnLst/>
            <a:rect l="l" t="t" r="r" b="b"/>
            <a:pathLst>
              <a:path w="1516379" h="1551432">
                <a:moveTo>
                  <a:pt x="0" y="1551432"/>
                </a:moveTo>
                <a:lnTo>
                  <a:pt x="1516379" y="1551432"/>
                </a:lnTo>
                <a:lnTo>
                  <a:pt x="1516379" y="0"/>
                </a:lnTo>
                <a:lnTo>
                  <a:pt x="0" y="0"/>
                </a:lnTo>
                <a:lnTo>
                  <a:pt x="0" y="1551432"/>
                </a:lnTo>
                <a:close/>
              </a:path>
            </a:pathLst>
          </a:custGeom>
          <a:ln w="25399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910840" y="1342856"/>
            <a:ext cx="2021840" cy="1418633"/>
          </a:xfrm>
          <a:custGeom>
            <a:avLst/>
            <a:gdLst/>
            <a:ahLst/>
            <a:cxnLst/>
            <a:rect l="l" t="t" r="r" b="b"/>
            <a:pathLst>
              <a:path w="1516380" h="1690115">
                <a:moveTo>
                  <a:pt x="0" y="1690116"/>
                </a:moveTo>
                <a:lnTo>
                  <a:pt x="1516380" y="1690116"/>
                </a:lnTo>
                <a:lnTo>
                  <a:pt x="1516380" y="0"/>
                </a:lnTo>
                <a:lnTo>
                  <a:pt x="0" y="0"/>
                </a:lnTo>
                <a:lnTo>
                  <a:pt x="0" y="1690116"/>
                </a:lnTo>
                <a:close/>
              </a:path>
            </a:pathLst>
          </a:custGeom>
          <a:ln w="25400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7510746" y="1785112"/>
            <a:ext cx="2021839" cy="2360168"/>
          </a:xfrm>
          <a:custGeom>
            <a:avLst/>
            <a:gdLst/>
            <a:ahLst/>
            <a:cxnLst/>
            <a:rect l="l" t="t" r="r" b="b"/>
            <a:pathLst>
              <a:path w="1516379" h="1551432">
                <a:moveTo>
                  <a:pt x="0" y="1551432"/>
                </a:moveTo>
                <a:lnTo>
                  <a:pt x="1516379" y="1551432"/>
                </a:lnTo>
                <a:lnTo>
                  <a:pt x="1516379" y="0"/>
                </a:lnTo>
                <a:lnTo>
                  <a:pt x="0" y="0"/>
                </a:lnTo>
                <a:lnTo>
                  <a:pt x="0" y="1551432"/>
                </a:lnTo>
                <a:close/>
              </a:path>
            </a:pathLst>
          </a:custGeom>
          <a:ln w="25399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670695" y="498541"/>
            <a:ext cx="6799803" cy="704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60"/>
              </a:lnSpc>
              <a:spcBef>
                <a:spcPts val="128"/>
              </a:spcBef>
            </a:pP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Kewenan</a:t>
            </a:r>
            <a:r>
              <a:rPr sz="2400" b="1" spc="8" dirty="0">
                <a:solidFill>
                  <a:srgbClr val="7097A9"/>
                </a:solidFill>
                <a:latin typeface="Times New Roman"/>
                <a:cs typeface="Times New Roman"/>
              </a:rPr>
              <a:t>g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an</a:t>
            </a:r>
            <a:r>
              <a:rPr sz="2400" b="1" spc="-196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7097A9"/>
                </a:solidFill>
                <a:latin typeface="Times New Roman"/>
                <a:cs typeface="Times New Roman"/>
              </a:rPr>
              <a:t>P</a:t>
            </a:r>
            <a:r>
              <a:rPr sz="2400" b="1" spc="8" dirty="0" err="1">
                <a:solidFill>
                  <a:srgbClr val="7097A9"/>
                </a:solidFill>
                <a:latin typeface="Times New Roman"/>
                <a:cs typeface="Times New Roman"/>
              </a:rPr>
              <a:t>e</a:t>
            </a:r>
            <a:r>
              <a:rPr sz="2400" b="1" dirty="0" err="1">
                <a:solidFill>
                  <a:srgbClr val="7097A9"/>
                </a:solidFill>
                <a:latin typeface="Times New Roman"/>
                <a:cs typeface="Times New Roman"/>
              </a:rPr>
              <a:t>ng</a:t>
            </a:r>
            <a:r>
              <a:rPr sz="2400" b="1" spc="8" dirty="0" err="1">
                <a:solidFill>
                  <a:srgbClr val="7097A9"/>
                </a:solidFill>
                <a:latin typeface="Times New Roman"/>
                <a:cs typeface="Times New Roman"/>
              </a:rPr>
              <a:t>a</a:t>
            </a:r>
            <a:r>
              <a:rPr sz="2400" b="1" dirty="0" err="1">
                <a:solidFill>
                  <a:srgbClr val="7097A9"/>
                </a:solidFill>
                <a:latin typeface="Times New Roman"/>
                <a:cs typeface="Times New Roman"/>
              </a:rPr>
              <a:t>d</a:t>
            </a:r>
            <a:r>
              <a:rPr sz="2400" b="1" spc="8" dirty="0" err="1">
                <a:solidFill>
                  <a:srgbClr val="7097A9"/>
                </a:solidFill>
                <a:latin typeface="Times New Roman"/>
                <a:cs typeface="Times New Roman"/>
              </a:rPr>
              <a:t>i</a:t>
            </a:r>
            <a:r>
              <a:rPr sz="2400" b="1" dirty="0" err="1">
                <a:solidFill>
                  <a:srgbClr val="7097A9"/>
                </a:solidFill>
                <a:latin typeface="Times New Roman"/>
                <a:cs typeface="Times New Roman"/>
              </a:rPr>
              <a:t>lan</a:t>
            </a:r>
            <a:r>
              <a:rPr sz="2400" b="1" spc="-17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Ti</a:t>
            </a:r>
            <a:r>
              <a:rPr lang="en-US"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nggi</a:t>
            </a:r>
            <a:endParaRPr sz="2400" dirty="0">
              <a:latin typeface="Times New Roman"/>
              <a:cs typeface="Times New Roman"/>
            </a:endParaRPr>
          </a:p>
          <a:p>
            <a:pPr marL="1856727" marR="1876369" algn="ctr">
              <a:lnSpc>
                <a:spcPct val="95825"/>
              </a:lnSpc>
            </a:pP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pa</a:t>
            </a:r>
            <a:r>
              <a:rPr sz="2400" b="1" spc="8" dirty="0">
                <a:solidFill>
                  <a:srgbClr val="7097A9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a</a:t>
            </a:r>
            <a:r>
              <a:rPr sz="2400" b="1" spc="-231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>
                <a:solidFill>
                  <a:srgbClr val="7097A9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PP</a:t>
            </a:r>
            <a:r>
              <a:rPr sz="2400" b="1" spc="360" dirty="0">
                <a:solidFill>
                  <a:srgbClr val="7097A9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7097A9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an</a:t>
            </a:r>
            <a:r>
              <a:rPr sz="2400" b="1" spc="12" dirty="0">
                <a:solidFill>
                  <a:srgbClr val="7097A9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7097A9"/>
                </a:solidFill>
                <a:latin typeface="Times New Roman"/>
                <a:cs typeface="Times New Roman"/>
              </a:rPr>
              <a:t>ing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80" y="6424051"/>
            <a:ext cx="242081" cy="202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480"/>
              </a:lnSpc>
              <a:spcBef>
                <a:spcPts val="73"/>
              </a:spcBef>
            </a:pPr>
            <a:r>
              <a:rPr sz="1333" spc="5" dirty="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2772" y="4115059"/>
            <a:ext cx="2021840" cy="1907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lang="sv-SE" sz="1867" dirty="0"/>
          </a:p>
          <a:p>
            <a:pPr marL="427844" marR="433838" algn="ctr">
              <a:lnSpc>
                <a:spcPct val="89166"/>
              </a:lnSpc>
            </a:pPr>
            <a:r>
              <a:rPr lang="sv-SE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5 M H</a:t>
            </a:r>
            <a:r>
              <a:rPr lang="sv-SE" sz="2400" dirty="0">
                <a:solidFill>
                  <a:srgbClr val="5E7B1D"/>
                </a:solidFill>
                <a:latin typeface="Modern No. 20"/>
                <a:cs typeface="Modern No. 20"/>
              </a:rPr>
              <a:t> </a:t>
            </a:r>
          </a:p>
          <a:p>
            <a:pPr marL="427844" marR="433838" algn="ctr">
              <a:lnSpc>
                <a:spcPct val="89166"/>
              </a:lnSpc>
            </a:pPr>
            <a:endParaRPr lang="sv-SE" sz="1867" dirty="0">
              <a:latin typeface="Modern No. 20"/>
              <a:cs typeface="Modern No. 20"/>
            </a:endParaRPr>
          </a:p>
          <a:p>
            <a:pPr marL="427844" marR="433838" algn="ctr">
              <a:lnSpc>
                <a:spcPct val="89166"/>
              </a:lnSpc>
            </a:pPr>
            <a:r>
              <a:rPr lang="sv-SE" sz="1867" dirty="0">
                <a:latin typeface="Modern No. 20"/>
                <a:cs typeface="Modern No. 20"/>
              </a:rPr>
              <a:t>CAPTURE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160" y="1258020"/>
            <a:ext cx="2021840" cy="225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sz="1867" dirty="0"/>
          </a:p>
          <a:p>
            <a:pPr marL="452981" marR="458263" algn="ctr">
              <a:lnSpc>
                <a:spcPct val="89166"/>
              </a:lnSpc>
            </a:pPr>
            <a:r>
              <a:rPr lang="en-US" sz="2400" spc="19" dirty="0">
                <a:solidFill>
                  <a:srgbClr val="5E7B1D"/>
                </a:solidFill>
                <a:latin typeface="Modern No. 20"/>
                <a:cs typeface="Modern No. 20"/>
              </a:rPr>
              <a:t>1. </a:t>
            </a: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M</a:t>
            </a: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EJ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A</a:t>
            </a:r>
            <a:r>
              <a:rPr sz="2400" spc="-33" dirty="0">
                <a:solidFill>
                  <a:srgbClr val="5E7B1D"/>
                </a:solidFill>
                <a:latin typeface="Modern No. 20"/>
                <a:cs typeface="Modern No. 20"/>
              </a:rPr>
              <a:t> 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I</a:t>
            </a:r>
            <a:endParaRPr sz="2400" dirty="0">
              <a:latin typeface="Modern No. 20"/>
              <a:cs typeface="Modern No. 20"/>
            </a:endParaRPr>
          </a:p>
          <a:p>
            <a:pPr marL="243227" marR="246474" algn="ctr">
              <a:lnSpc>
                <a:spcPct val="89166"/>
              </a:lnSpc>
              <a:spcBef>
                <a:spcPts val="312"/>
              </a:spcBef>
            </a:pP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P</a:t>
            </a:r>
            <a:r>
              <a:rPr sz="2400" spc="5" dirty="0">
                <a:solidFill>
                  <a:srgbClr val="5E7B1D"/>
                </a:solidFill>
                <a:latin typeface="Modern No. 20"/>
                <a:cs typeface="Modern No. 20"/>
              </a:rPr>
              <a:t>E</a:t>
            </a: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R</a:t>
            </a:r>
            <a:r>
              <a:rPr sz="2400" spc="5" dirty="0">
                <a:solidFill>
                  <a:srgbClr val="5E7B1D"/>
                </a:solidFill>
                <a:latin typeface="Modern No. 20"/>
                <a:cs typeface="Modern No. 20"/>
              </a:rPr>
              <a:t>D</a:t>
            </a:r>
            <a:r>
              <a:rPr sz="2400" spc="-5" dirty="0">
                <a:solidFill>
                  <a:srgbClr val="5E7B1D"/>
                </a:solidFill>
                <a:latin typeface="Modern No. 20"/>
                <a:cs typeface="Modern No. 20"/>
              </a:rPr>
              <a:t>AT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A</a:t>
            </a:r>
            <a:endParaRPr lang="en-US" sz="2400" dirty="0">
              <a:solidFill>
                <a:srgbClr val="5E7B1D"/>
              </a:solidFill>
              <a:latin typeface="Modern No. 20"/>
              <a:cs typeface="Modern No. 20"/>
            </a:endParaRPr>
          </a:p>
          <a:p>
            <a:pPr marL="243227" marR="246474" algn="ctr">
              <a:lnSpc>
                <a:spcPct val="89166"/>
              </a:lnSpc>
              <a:spcBef>
                <a:spcPts val="312"/>
              </a:spcBef>
            </a:pPr>
            <a:r>
              <a:rPr lang="en-ID" sz="1867" dirty="0">
                <a:solidFill>
                  <a:srgbClr val="5E7B1D"/>
                </a:solidFill>
                <a:latin typeface="Modern No. 20"/>
                <a:cs typeface="Modern No. 20"/>
              </a:rPr>
              <a:t>CAPTURE</a:t>
            </a: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29" y="4228141"/>
            <a:ext cx="2021839" cy="2629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sz="1867" dirty="0"/>
          </a:p>
          <a:p>
            <a:pPr marL="185075" marR="187446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8. </a:t>
            </a: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P</a:t>
            </a:r>
            <a:r>
              <a:rPr sz="2400" spc="5" dirty="0">
                <a:solidFill>
                  <a:srgbClr val="5E7B1D"/>
                </a:solidFill>
                <a:latin typeface="Modern No. 20"/>
                <a:cs typeface="Modern No. 20"/>
              </a:rPr>
              <a:t>ANI</a:t>
            </a:r>
            <a:r>
              <a:rPr sz="2400" spc="-5" dirty="0">
                <a:solidFill>
                  <a:srgbClr val="5E7B1D"/>
                </a:solidFill>
                <a:latin typeface="Modern No. 20"/>
                <a:cs typeface="Modern No. 20"/>
              </a:rPr>
              <a:t>T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E</a:t>
            </a: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R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A</a:t>
            </a:r>
            <a:endParaRPr sz="2400" dirty="0">
              <a:latin typeface="Modern No. 20"/>
              <a:cs typeface="Modern No. 20"/>
            </a:endParaRPr>
          </a:p>
          <a:p>
            <a:pPr marL="123886" marR="126097" algn="ctr">
              <a:lnSpc>
                <a:spcPts val="1996"/>
              </a:lnSpc>
              <a:spcBef>
                <a:spcPts val="1059"/>
              </a:spcBef>
            </a:pPr>
            <a:r>
              <a:rPr lang="en-US" sz="1933" dirty="0">
                <a:latin typeface="Modern No. 20"/>
                <a:cs typeface="Modern No. 20"/>
              </a:rPr>
              <a:t>CAPTURE TANDA TANGAN ELEKTRONIK</a:t>
            </a:r>
            <a:endParaRPr sz="1933" dirty="0">
              <a:latin typeface="Modern No. 20"/>
              <a:cs typeface="Modern No. 2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8530" y="3524317"/>
            <a:ext cx="2021839" cy="2068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sz="1867" dirty="0"/>
          </a:p>
          <a:p>
            <a:pPr marL="500029" marR="504634" algn="ctr">
              <a:lnSpc>
                <a:spcPct val="89166"/>
              </a:lnSpc>
            </a:pPr>
            <a:r>
              <a:rPr lang="en-US" sz="2400" spc="19" dirty="0">
                <a:solidFill>
                  <a:srgbClr val="5E7B1D"/>
                </a:solidFill>
                <a:latin typeface="Modern No. 20"/>
                <a:cs typeface="Modern No. 20"/>
              </a:rPr>
              <a:t>2. </a:t>
            </a:r>
            <a:r>
              <a:rPr sz="2400" spc="19" dirty="0">
                <a:solidFill>
                  <a:srgbClr val="5E7B1D"/>
                </a:solidFill>
                <a:latin typeface="Modern No. 20"/>
                <a:cs typeface="Modern No. 20"/>
              </a:rPr>
              <a:t>K</a:t>
            </a:r>
            <a:r>
              <a:rPr sz="2400" spc="5" dirty="0">
                <a:solidFill>
                  <a:srgbClr val="5E7B1D"/>
                </a:solidFill>
                <a:latin typeface="Modern No. 20"/>
                <a:cs typeface="Modern No. 20"/>
              </a:rPr>
              <a:t>A</a:t>
            </a:r>
            <a:r>
              <a:rPr sz="2400" spc="12" dirty="0">
                <a:solidFill>
                  <a:srgbClr val="5E7B1D"/>
                </a:solidFill>
                <a:latin typeface="Modern No. 20"/>
                <a:cs typeface="Modern No. 20"/>
              </a:rPr>
              <a:t>S</a:t>
            </a:r>
            <a:r>
              <a:rPr sz="2400" dirty="0">
                <a:solidFill>
                  <a:srgbClr val="5E7B1D"/>
                </a:solidFill>
                <a:latin typeface="Modern No. 20"/>
                <a:cs typeface="Modern No. 20"/>
              </a:rPr>
              <a:t>IR</a:t>
            </a:r>
            <a:endParaRPr sz="2400" dirty="0">
              <a:latin typeface="Modern No. 20"/>
              <a:cs typeface="Modern No. 20"/>
            </a:endParaRPr>
          </a:p>
          <a:p>
            <a:pPr marL="124566" marR="128441" indent="2023" algn="ctr">
              <a:lnSpc>
                <a:spcPts val="1996"/>
              </a:lnSpc>
              <a:spcBef>
                <a:spcPts val="1059"/>
              </a:spcBef>
            </a:pPr>
            <a:r>
              <a:rPr lang="en-US" sz="1867" dirty="0">
                <a:latin typeface="Modern No. 20"/>
                <a:cs typeface="Modern No. 20"/>
              </a:rPr>
              <a:t>CAPTURE</a:t>
            </a: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DF19BB28-A421-48AB-8C9F-313ED6503F4A}"/>
              </a:ext>
            </a:extLst>
          </p:cNvPr>
          <p:cNvSpPr/>
          <p:nvPr/>
        </p:nvSpPr>
        <p:spPr>
          <a:xfrm>
            <a:off x="2967471" y="4237739"/>
            <a:ext cx="2021840" cy="1784352"/>
          </a:xfrm>
          <a:custGeom>
            <a:avLst/>
            <a:gdLst/>
            <a:ahLst/>
            <a:cxnLst/>
            <a:rect l="l" t="t" r="r" b="b"/>
            <a:pathLst>
              <a:path w="1516380" h="1690115">
                <a:moveTo>
                  <a:pt x="0" y="1690116"/>
                </a:moveTo>
                <a:lnTo>
                  <a:pt x="1516380" y="1690116"/>
                </a:lnTo>
                <a:lnTo>
                  <a:pt x="1516380" y="0"/>
                </a:lnTo>
                <a:lnTo>
                  <a:pt x="0" y="0"/>
                </a:lnTo>
                <a:lnTo>
                  <a:pt x="0" y="1690116"/>
                </a:lnTo>
                <a:close/>
              </a:path>
            </a:pathLst>
          </a:custGeom>
          <a:ln w="25400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D971B00A-9FDF-484D-801B-554ED6C7682D}"/>
              </a:ext>
            </a:extLst>
          </p:cNvPr>
          <p:cNvSpPr txBox="1"/>
          <p:nvPr/>
        </p:nvSpPr>
        <p:spPr>
          <a:xfrm>
            <a:off x="2941500" y="1411755"/>
            <a:ext cx="2021840" cy="1407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7844" marR="433838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3. KPT</a:t>
            </a:r>
          </a:p>
          <a:p>
            <a:pPr marL="427844" marR="433838" algn="ctr">
              <a:lnSpc>
                <a:spcPct val="89166"/>
              </a:lnSpc>
            </a:pPr>
            <a:endParaRPr lang="en-US" sz="2400" spc="12" dirty="0">
              <a:solidFill>
                <a:srgbClr val="5E7B1D"/>
              </a:solidFill>
              <a:latin typeface="Modern No. 20"/>
              <a:cs typeface="Modern No. 20"/>
            </a:endParaRPr>
          </a:p>
          <a:p>
            <a:pPr marL="427844" marR="433838" algn="ctr">
              <a:lnSpc>
                <a:spcPct val="89166"/>
              </a:lnSpc>
            </a:pPr>
            <a:r>
              <a:rPr lang="en-US" sz="1867" spc="12" dirty="0">
                <a:solidFill>
                  <a:srgbClr val="5E7B1D"/>
                </a:solidFill>
                <a:latin typeface="Modern No. 20"/>
                <a:cs typeface="Modern No. 20"/>
              </a:rPr>
              <a:t>CAPTURE</a:t>
            </a: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0885C4B8-2D66-4E78-A9D9-8F51776CCEC3}"/>
              </a:ext>
            </a:extLst>
          </p:cNvPr>
          <p:cNvSpPr/>
          <p:nvPr/>
        </p:nvSpPr>
        <p:spPr>
          <a:xfrm>
            <a:off x="2920603" y="2895856"/>
            <a:ext cx="2021840" cy="1142747"/>
          </a:xfrm>
          <a:custGeom>
            <a:avLst/>
            <a:gdLst/>
            <a:ahLst/>
            <a:cxnLst/>
            <a:rect l="l" t="t" r="r" b="b"/>
            <a:pathLst>
              <a:path w="1516380" h="1690115">
                <a:moveTo>
                  <a:pt x="0" y="1690116"/>
                </a:moveTo>
                <a:lnTo>
                  <a:pt x="1516380" y="1690116"/>
                </a:lnTo>
                <a:lnTo>
                  <a:pt x="1516380" y="0"/>
                </a:lnTo>
                <a:lnTo>
                  <a:pt x="0" y="0"/>
                </a:lnTo>
                <a:lnTo>
                  <a:pt x="0" y="1690116"/>
                </a:lnTo>
                <a:close/>
              </a:path>
            </a:pathLst>
          </a:custGeom>
          <a:ln w="25400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1597F94F-8B3D-4B81-BC6B-66D8D3256D8B}"/>
              </a:ext>
            </a:extLst>
          </p:cNvPr>
          <p:cNvSpPr txBox="1"/>
          <p:nvPr/>
        </p:nvSpPr>
        <p:spPr>
          <a:xfrm>
            <a:off x="2959523" y="3018536"/>
            <a:ext cx="2021840" cy="1087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33838" algn="ctr">
              <a:lnSpc>
                <a:spcPct val="89166"/>
              </a:lnSpc>
            </a:pPr>
            <a:r>
              <a:rPr lang="en-US" sz="1600" spc="12" dirty="0">
                <a:solidFill>
                  <a:srgbClr val="5E7B1D"/>
                </a:solidFill>
                <a:latin typeface="Modern No. 20"/>
                <a:cs typeface="Modern No. 20"/>
              </a:rPr>
              <a:t>4. PANITERA PT</a:t>
            </a:r>
            <a:endParaRPr lang="en-US" sz="1600" dirty="0">
              <a:latin typeface="Modern No. 20"/>
              <a:cs typeface="Modern No. 20"/>
            </a:endParaRPr>
          </a:p>
          <a:p>
            <a:pPr marL="427844" marR="433838" algn="ctr">
              <a:lnSpc>
                <a:spcPct val="89166"/>
              </a:lnSpc>
            </a:pPr>
            <a:endParaRPr lang="en-US" sz="1867" spc="5" dirty="0">
              <a:solidFill>
                <a:srgbClr val="4D7789"/>
              </a:solidFill>
              <a:latin typeface="Modern No. 20"/>
              <a:cs typeface="Modern No. 20"/>
            </a:endParaRPr>
          </a:p>
          <a:p>
            <a:pPr marL="427844" marR="433838" algn="ctr">
              <a:lnSpc>
                <a:spcPct val="89166"/>
              </a:lnSpc>
            </a:pPr>
            <a:r>
              <a:rPr lang="en-US" sz="1867" dirty="0">
                <a:latin typeface="Modern No. 20"/>
                <a:cs typeface="Modern No. 20"/>
              </a:rPr>
              <a:t>CAPTURE</a:t>
            </a: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68B8459E-E282-420A-8753-43EB96C15E88}"/>
              </a:ext>
            </a:extLst>
          </p:cNvPr>
          <p:cNvSpPr/>
          <p:nvPr/>
        </p:nvSpPr>
        <p:spPr>
          <a:xfrm>
            <a:off x="5177537" y="1258021"/>
            <a:ext cx="2021840" cy="2266297"/>
          </a:xfrm>
          <a:custGeom>
            <a:avLst/>
            <a:gdLst/>
            <a:ahLst/>
            <a:cxnLst/>
            <a:rect l="l" t="t" r="r" b="b"/>
            <a:pathLst>
              <a:path w="1516380" h="1690115">
                <a:moveTo>
                  <a:pt x="0" y="1690116"/>
                </a:moveTo>
                <a:lnTo>
                  <a:pt x="1516380" y="1690116"/>
                </a:lnTo>
                <a:lnTo>
                  <a:pt x="1516380" y="0"/>
                </a:lnTo>
                <a:lnTo>
                  <a:pt x="0" y="0"/>
                </a:lnTo>
                <a:lnTo>
                  <a:pt x="0" y="1690116"/>
                </a:lnTo>
                <a:close/>
              </a:path>
            </a:pathLst>
          </a:custGeom>
          <a:ln w="25400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6BF7BFD7-53EB-4C78-B234-28CC8AA051AA}"/>
              </a:ext>
            </a:extLst>
          </p:cNvPr>
          <p:cNvSpPr txBox="1"/>
          <p:nvPr/>
        </p:nvSpPr>
        <p:spPr>
          <a:xfrm>
            <a:off x="5221801" y="1396671"/>
            <a:ext cx="1907385" cy="212764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marL="427844" marR="433838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MH</a:t>
            </a:r>
          </a:p>
          <a:p>
            <a:pPr marR="433838" algn="ctr">
              <a:lnSpc>
                <a:spcPct val="89166"/>
              </a:lnSpc>
            </a:pPr>
            <a:r>
              <a:rPr lang="en-US" sz="2400" spc="12" dirty="0" err="1">
                <a:solidFill>
                  <a:srgbClr val="5E7B1D"/>
                </a:solidFill>
                <a:latin typeface="Modern No. 20"/>
                <a:cs typeface="Modern No. 20"/>
              </a:rPr>
              <a:t>Membaca</a:t>
            </a: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 </a:t>
            </a:r>
            <a:r>
              <a:rPr lang="en-US" sz="2400" spc="12" dirty="0" err="1">
                <a:solidFill>
                  <a:srgbClr val="5E7B1D"/>
                </a:solidFill>
                <a:latin typeface="Modern No. 20"/>
                <a:cs typeface="Modern No. 20"/>
              </a:rPr>
              <a:t>berkas</a:t>
            </a: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 digital.</a:t>
            </a:r>
          </a:p>
          <a:p>
            <a:pPr marR="433838" algn="ctr">
              <a:lnSpc>
                <a:spcPct val="89166"/>
              </a:lnSpc>
            </a:pPr>
            <a:r>
              <a:rPr lang="en-US" sz="1867" spc="12" dirty="0" err="1">
                <a:solidFill>
                  <a:srgbClr val="5E7B1D"/>
                </a:solidFill>
                <a:latin typeface="Modern No. 20"/>
                <a:cs typeface="Modern No. 20"/>
              </a:rPr>
              <a:t>Musyawarah</a:t>
            </a:r>
            <a:r>
              <a:rPr lang="en-US" sz="1867" spc="12" dirty="0">
                <a:solidFill>
                  <a:srgbClr val="5E7B1D"/>
                </a:solidFill>
                <a:latin typeface="Modern No. 20"/>
                <a:cs typeface="Modern No. 20"/>
              </a:rPr>
              <a:t> dan </a:t>
            </a:r>
            <a:r>
              <a:rPr lang="en-US" sz="1867" spc="12" dirty="0" err="1">
                <a:solidFill>
                  <a:srgbClr val="5E7B1D"/>
                </a:solidFill>
                <a:latin typeface="Modern No. 20"/>
                <a:cs typeface="Modern No. 20"/>
              </a:rPr>
              <a:t>Sidang</a:t>
            </a:r>
            <a:r>
              <a:rPr lang="en-US" sz="1867" spc="12" dirty="0">
                <a:solidFill>
                  <a:srgbClr val="5E7B1D"/>
                </a:solidFill>
                <a:latin typeface="Modern No. 20"/>
                <a:cs typeface="Modern No. 20"/>
              </a:rPr>
              <a:t> </a:t>
            </a:r>
            <a:r>
              <a:rPr lang="en-US" sz="1867" spc="12" dirty="0" err="1">
                <a:solidFill>
                  <a:srgbClr val="5E7B1D"/>
                </a:solidFill>
                <a:latin typeface="Modern No. 20"/>
                <a:cs typeface="Modern No. 20"/>
              </a:rPr>
              <a:t>putusan</a:t>
            </a: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647D25DD-557E-4EE6-AA54-13140C33BD36}"/>
              </a:ext>
            </a:extLst>
          </p:cNvPr>
          <p:cNvSpPr/>
          <p:nvPr/>
        </p:nvSpPr>
        <p:spPr>
          <a:xfrm>
            <a:off x="5391127" y="3758183"/>
            <a:ext cx="2021840" cy="1784352"/>
          </a:xfrm>
          <a:custGeom>
            <a:avLst/>
            <a:gdLst/>
            <a:ahLst/>
            <a:cxnLst/>
            <a:rect l="l" t="t" r="r" b="b"/>
            <a:pathLst>
              <a:path w="1516380" h="1690115">
                <a:moveTo>
                  <a:pt x="0" y="1690116"/>
                </a:moveTo>
                <a:lnTo>
                  <a:pt x="1516380" y="1690116"/>
                </a:lnTo>
                <a:lnTo>
                  <a:pt x="1516380" y="0"/>
                </a:lnTo>
                <a:lnTo>
                  <a:pt x="0" y="0"/>
                </a:lnTo>
                <a:lnTo>
                  <a:pt x="0" y="1690116"/>
                </a:lnTo>
                <a:close/>
              </a:path>
            </a:pathLst>
          </a:custGeom>
          <a:ln w="25400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72260A3F-58E0-47B8-AC07-CC2E02C22878}"/>
              </a:ext>
            </a:extLst>
          </p:cNvPr>
          <p:cNvSpPr txBox="1"/>
          <p:nvPr/>
        </p:nvSpPr>
        <p:spPr>
          <a:xfrm>
            <a:off x="5193139" y="3854783"/>
            <a:ext cx="2021840" cy="1407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sz="1867" dirty="0"/>
          </a:p>
          <a:p>
            <a:pPr marL="427844" marR="433838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6. MH / PP</a:t>
            </a:r>
          </a:p>
          <a:p>
            <a:pPr marL="427844" marR="433838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MEMASUKAN BERKAS ]CAPTURE</a:t>
            </a:r>
          </a:p>
          <a:p>
            <a:pPr marL="427844" marR="433838" algn="ctr">
              <a:lnSpc>
                <a:spcPct val="89166"/>
              </a:lnSpc>
            </a:pP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206AD8AB-39C9-4CE4-8580-69486CC899E5}"/>
              </a:ext>
            </a:extLst>
          </p:cNvPr>
          <p:cNvSpPr/>
          <p:nvPr/>
        </p:nvSpPr>
        <p:spPr>
          <a:xfrm>
            <a:off x="7683947" y="4205224"/>
            <a:ext cx="2053068" cy="2701544"/>
          </a:xfrm>
          <a:custGeom>
            <a:avLst/>
            <a:gdLst/>
            <a:ahLst/>
            <a:cxnLst/>
            <a:rect l="l" t="t" r="r" b="b"/>
            <a:pathLst>
              <a:path w="1516379" h="1551432">
                <a:moveTo>
                  <a:pt x="0" y="1551432"/>
                </a:moveTo>
                <a:lnTo>
                  <a:pt x="1516379" y="1551432"/>
                </a:lnTo>
                <a:lnTo>
                  <a:pt x="1516379" y="0"/>
                </a:lnTo>
                <a:lnTo>
                  <a:pt x="0" y="0"/>
                </a:lnTo>
                <a:lnTo>
                  <a:pt x="0" y="1551432"/>
                </a:lnTo>
                <a:close/>
              </a:path>
            </a:pathLst>
          </a:custGeom>
          <a:ln w="25399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0B8D25F8-8D52-4051-88F3-E24B4210DBAE}"/>
              </a:ext>
            </a:extLst>
          </p:cNvPr>
          <p:cNvSpPr txBox="1"/>
          <p:nvPr/>
        </p:nvSpPr>
        <p:spPr>
          <a:xfrm>
            <a:off x="7555872" y="1999134"/>
            <a:ext cx="2021840" cy="2238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sz="1867" dirty="0"/>
          </a:p>
          <a:p>
            <a:pPr marL="427844" marR="433838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7. MH</a:t>
            </a:r>
          </a:p>
          <a:p>
            <a:pPr marL="427844" marR="433838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CAPTURE VERIFIKASI</a:t>
            </a:r>
            <a:endParaRPr sz="1867" dirty="0">
              <a:latin typeface="Modern No. 20"/>
              <a:cs typeface="Modern No. 20"/>
            </a:endParaRP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C82FE197-F5D3-4253-B410-5F88C71A9CCD}"/>
              </a:ext>
            </a:extLst>
          </p:cNvPr>
          <p:cNvSpPr/>
          <p:nvPr/>
        </p:nvSpPr>
        <p:spPr>
          <a:xfrm>
            <a:off x="9932283" y="4508247"/>
            <a:ext cx="2021839" cy="2068576"/>
          </a:xfrm>
          <a:custGeom>
            <a:avLst/>
            <a:gdLst/>
            <a:ahLst/>
            <a:cxnLst/>
            <a:rect l="l" t="t" r="r" b="b"/>
            <a:pathLst>
              <a:path w="1516379" h="1551432">
                <a:moveTo>
                  <a:pt x="0" y="1551432"/>
                </a:moveTo>
                <a:lnTo>
                  <a:pt x="1516379" y="1551432"/>
                </a:lnTo>
                <a:lnTo>
                  <a:pt x="1516379" y="0"/>
                </a:lnTo>
                <a:lnTo>
                  <a:pt x="0" y="0"/>
                </a:lnTo>
                <a:lnTo>
                  <a:pt x="0" y="1551432"/>
                </a:lnTo>
                <a:close/>
              </a:path>
            </a:pathLst>
          </a:custGeom>
          <a:ln w="25399">
            <a:solidFill>
              <a:srgbClr val="AFD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FC95F4CB-6CF8-44A1-99E5-B3F516E7E460}"/>
              </a:ext>
            </a:extLst>
          </p:cNvPr>
          <p:cNvSpPr txBox="1"/>
          <p:nvPr/>
        </p:nvSpPr>
        <p:spPr>
          <a:xfrm>
            <a:off x="9890131" y="4663988"/>
            <a:ext cx="2021839" cy="2068576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67"/>
              </a:lnSpc>
              <a:spcBef>
                <a:spcPts val="116"/>
              </a:spcBef>
            </a:pPr>
            <a:endParaRPr sz="1867" dirty="0"/>
          </a:p>
          <a:p>
            <a:pPr marL="185075" marR="187446" algn="ctr">
              <a:lnSpc>
                <a:spcPct val="89166"/>
              </a:lnSpc>
            </a:pPr>
            <a:r>
              <a:rPr lang="en-US" sz="2400" spc="12" dirty="0">
                <a:solidFill>
                  <a:srgbClr val="5E7B1D"/>
                </a:solidFill>
                <a:latin typeface="Modern No. 20"/>
                <a:cs typeface="Modern No. 20"/>
              </a:rPr>
              <a:t>?</a:t>
            </a:r>
            <a:r>
              <a:rPr sz="2400" dirty="0">
                <a:latin typeface="Modern No. 20"/>
                <a:cs typeface="Modern No. 20"/>
              </a:rPr>
              <a:t> </a:t>
            </a:r>
            <a:endParaRPr lang="en-US" sz="2400" dirty="0">
              <a:latin typeface="Modern No. 20"/>
              <a:cs typeface="Modern No. 20"/>
            </a:endParaRPr>
          </a:p>
          <a:p>
            <a:pPr marL="566066" marR="187446" indent="-380990" algn="ctr">
              <a:lnSpc>
                <a:spcPct val="89166"/>
              </a:lnSpc>
              <a:buFontTx/>
              <a:buChar char="-"/>
            </a:pPr>
            <a:r>
              <a:rPr lang="en-ID" sz="2400" dirty="0">
                <a:latin typeface="Modern No. 20"/>
                <a:cs typeface="Modern No. 20"/>
              </a:rPr>
              <a:t>CAPTURE BA / RIWAYAT</a:t>
            </a:r>
            <a:endParaRPr sz="1933" dirty="0">
              <a:latin typeface="Modern No. 20"/>
              <a:cs typeface="Modern No. 20"/>
            </a:endParaRPr>
          </a:p>
        </p:txBody>
      </p:sp>
    </p:spTree>
    <p:extLst>
      <p:ext uri="{BB962C8B-B14F-4D97-AF65-F5344CB8AC3E}">
        <p14:creationId xmlns:p14="http://schemas.microsoft.com/office/powerpoint/2010/main" val="17031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0DC8AD-D5D8-4FA1-BA39-3E0BC27BB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016911"/>
              </p:ext>
            </p:extLst>
          </p:nvPr>
        </p:nvGraphicFramePr>
        <p:xfrm>
          <a:off x="1219200" y="685800"/>
          <a:ext cx="10058400" cy="6659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004">
                  <a:extLst>
                    <a:ext uri="{9D8B030D-6E8A-4147-A177-3AD203B41FA5}">
                      <a16:colId xmlns:a16="http://schemas.microsoft.com/office/drawing/2014/main" val="2495521276"/>
                    </a:ext>
                  </a:extLst>
                </a:gridCol>
                <a:gridCol w="1522684">
                  <a:extLst>
                    <a:ext uri="{9D8B030D-6E8A-4147-A177-3AD203B41FA5}">
                      <a16:colId xmlns:a16="http://schemas.microsoft.com/office/drawing/2014/main" val="3436812255"/>
                    </a:ext>
                  </a:extLst>
                </a:gridCol>
                <a:gridCol w="2107473">
                  <a:extLst>
                    <a:ext uri="{9D8B030D-6E8A-4147-A177-3AD203B41FA5}">
                      <a16:colId xmlns:a16="http://schemas.microsoft.com/office/drawing/2014/main" val="845414394"/>
                    </a:ext>
                  </a:extLst>
                </a:gridCol>
                <a:gridCol w="2173193">
                  <a:extLst>
                    <a:ext uri="{9D8B030D-6E8A-4147-A177-3AD203B41FA5}">
                      <a16:colId xmlns:a16="http://schemas.microsoft.com/office/drawing/2014/main" val="1018555078"/>
                    </a:ext>
                  </a:extLst>
                </a:gridCol>
                <a:gridCol w="1814523">
                  <a:extLst>
                    <a:ext uri="{9D8B030D-6E8A-4147-A177-3AD203B41FA5}">
                      <a16:colId xmlns:a16="http://schemas.microsoft.com/office/drawing/2014/main" val="407686190"/>
                    </a:ext>
                  </a:extLst>
                </a:gridCol>
                <a:gridCol w="1814523">
                  <a:extLst>
                    <a:ext uri="{9D8B030D-6E8A-4147-A177-3AD203B41FA5}">
                      <a16:colId xmlns:a16="http://schemas.microsoft.com/office/drawing/2014/main" val="2663572534"/>
                    </a:ext>
                  </a:extLst>
                </a:gridCol>
              </a:tblGrid>
              <a:tr h="989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NO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TAHUN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PERDATA GUGATAN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PERDATA PERMOHONAN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PERKARA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GS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BANDING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02785805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A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dirty="0">
                          <a:effectLst/>
                        </a:rPr>
                        <a:t>PN PANDEGLANG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05628119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1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dirty="0">
                          <a:effectLst/>
                        </a:rPr>
                        <a:t>2019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8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1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-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-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34085969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2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dirty="0">
                          <a:effectLst/>
                        </a:rPr>
                        <a:t>2020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dirty="0">
                          <a:effectLst/>
                        </a:rPr>
                        <a:t>25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22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31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D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PDT 2021 PT BTN jo 13 PDT G 2021 PDL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349155728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dirty="0">
                          <a:effectLst/>
                        </a:rPr>
                        <a:t>B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dirty="0">
                          <a:effectLst/>
                        </a:rPr>
                        <a:t>PN RANGKASBITUNG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934581437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1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dirty="0">
                          <a:effectLst/>
                        </a:rPr>
                        <a:t>2019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4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-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2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-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944373227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2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dirty="0">
                          <a:effectLst/>
                        </a:rPr>
                        <a:t>2020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16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-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3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1 (159 JO 19)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619157063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C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dirty="0">
                          <a:effectLst/>
                        </a:rPr>
                        <a:t>PN SERANG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95834179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1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dirty="0">
                          <a:effectLst/>
                        </a:rPr>
                        <a:t>2019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145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248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31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4919437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2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dirty="0">
                          <a:effectLst/>
                        </a:rPr>
                        <a:t>2020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178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234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25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025871777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D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PN TANGERANG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688706391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1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2019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1236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1224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46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58191558"/>
                  </a:ext>
                </a:extLst>
              </a:tr>
              <a:tr h="374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2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2020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1217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952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84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68657196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2A9E9-09A9-4C30-BD3A-E397C66F2E9C}"/>
              </a:ext>
            </a:extLst>
          </p:cNvPr>
          <p:cNvSpPr/>
          <p:nvPr/>
        </p:nvSpPr>
        <p:spPr>
          <a:xfrm>
            <a:off x="3251200" y="76200"/>
            <a:ext cx="629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DATA PERKARA ECOURT PERDATA</a:t>
            </a:r>
            <a:endParaRPr lang="en-ID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4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BACB66FE-268C-418E-8BF5-A71EF56415EC}"/>
              </a:ext>
            </a:extLst>
          </p:cNvPr>
          <p:cNvSpPr txBox="1"/>
          <p:nvPr/>
        </p:nvSpPr>
        <p:spPr>
          <a:xfrm>
            <a:off x="5775961" y="179832"/>
            <a:ext cx="5074577" cy="692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47069">
              <a:lnSpc>
                <a:spcPts val="1733"/>
              </a:lnSpc>
              <a:spcBef>
                <a:spcPts val="12"/>
              </a:spcBef>
            </a:pPr>
            <a:endParaRPr sz="1733" dirty="0"/>
          </a:p>
          <a:p>
            <a:pPr marL="121746" algn="ctr">
              <a:lnSpc>
                <a:spcPct val="89166"/>
              </a:lnSpc>
            </a:pP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T</a:t>
            </a:r>
            <a:r>
              <a:rPr sz="2667" spc="5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h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-12" dirty="0" err="1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an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2667" spc="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d</a:t>
            </a:r>
            <a:r>
              <a:rPr sz="26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2667" spc="-12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g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lang="en-US" sz="2667" spc="-32" dirty="0" err="1">
                <a:solidFill>
                  <a:srgbClr val="4D7789"/>
                </a:solidFill>
                <a:latin typeface="Modern No. 20"/>
                <a:cs typeface="Modern No. 20"/>
              </a:rPr>
              <a:t>e_court</a:t>
            </a:r>
            <a:endParaRPr sz="2667" dirty="0">
              <a:latin typeface="Modern No. 20"/>
              <a:cs typeface="Modern No. 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C40DE-B386-4F46-876D-DE35EA6AE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12192000" cy="586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0641C2-387C-43E3-AC68-B17C8F8385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88" b="46668"/>
          <a:stretch/>
        </p:blipFill>
        <p:spPr>
          <a:xfrm>
            <a:off x="0" y="3429000"/>
            <a:ext cx="12192000" cy="3048000"/>
          </a:xfrm>
          <a:prstGeom prst="rect">
            <a:avLst/>
          </a:prstGeom>
        </p:spPr>
      </p:pic>
      <p:pic>
        <p:nvPicPr>
          <p:cNvPr id="1028" name="Picture 4" descr="Clipart Centang Png, Transparent Png , Transparent Png Image - PNGitem">
            <a:extLst>
              <a:ext uri="{FF2B5EF4-FFF2-40B4-BE49-F238E27FC236}">
                <a16:creationId xmlns:a16="http://schemas.microsoft.com/office/drawing/2014/main" id="{17461C43-FC26-42DD-AB1E-A0AB8AA9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1" y="2036572"/>
            <a:ext cx="77924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lipart Centang Png, Transparent Png , Transparent Png Image - PNGitem">
            <a:extLst>
              <a:ext uri="{FF2B5EF4-FFF2-40B4-BE49-F238E27FC236}">
                <a16:creationId xmlns:a16="http://schemas.microsoft.com/office/drawing/2014/main" id="{2BAE8E06-F377-4DA1-AEBE-74908AB7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754" y="4445000"/>
            <a:ext cx="77924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lipart Centang Png, Transparent Png , Transparent Png Image - PNGitem">
            <a:extLst>
              <a:ext uri="{FF2B5EF4-FFF2-40B4-BE49-F238E27FC236}">
                <a16:creationId xmlns:a16="http://schemas.microsoft.com/office/drawing/2014/main" id="{09605A78-DE7B-43F3-9B19-39A7AE7A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4392863"/>
            <a:ext cx="77924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86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796457-0372-47A6-9495-9267480A5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3695"/>
            <a:ext cx="12192000" cy="5765800"/>
          </a:xfrm>
          <a:prstGeom prst="rect">
            <a:avLst/>
          </a:prstGeom>
        </p:spPr>
      </p:pic>
      <p:sp>
        <p:nvSpPr>
          <p:cNvPr id="2" name="object 15">
            <a:extLst>
              <a:ext uri="{FF2B5EF4-FFF2-40B4-BE49-F238E27FC236}">
                <a16:creationId xmlns:a16="http://schemas.microsoft.com/office/drawing/2014/main" id="{BACB66FE-268C-418E-8BF5-A71EF56415EC}"/>
              </a:ext>
            </a:extLst>
          </p:cNvPr>
          <p:cNvSpPr txBox="1"/>
          <p:nvPr/>
        </p:nvSpPr>
        <p:spPr>
          <a:xfrm>
            <a:off x="5775961" y="179832"/>
            <a:ext cx="5074577" cy="692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47069">
              <a:lnSpc>
                <a:spcPts val="1733"/>
              </a:lnSpc>
              <a:spcBef>
                <a:spcPts val="12"/>
              </a:spcBef>
            </a:pPr>
            <a:endParaRPr sz="1733" dirty="0"/>
          </a:p>
          <a:p>
            <a:pPr marL="121746" algn="ctr">
              <a:lnSpc>
                <a:spcPct val="89166"/>
              </a:lnSpc>
            </a:pP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T</a:t>
            </a:r>
            <a:r>
              <a:rPr sz="2667" spc="5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h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-12" dirty="0" err="1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an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2667" spc="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d</a:t>
            </a:r>
            <a:r>
              <a:rPr sz="26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2667" spc="-12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g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lang="en-US" sz="2667" spc="-32" dirty="0" err="1">
                <a:solidFill>
                  <a:srgbClr val="4D7789"/>
                </a:solidFill>
                <a:latin typeface="Modern No. 20"/>
                <a:cs typeface="Modern No. 20"/>
              </a:rPr>
              <a:t>e_court</a:t>
            </a:r>
            <a:endParaRPr sz="2667" dirty="0">
              <a:latin typeface="Modern No. 20"/>
              <a:cs typeface="Modern No. 20"/>
            </a:endParaRPr>
          </a:p>
        </p:txBody>
      </p:sp>
      <p:pic>
        <p:nvPicPr>
          <p:cNvPr id="11" name="Picture 4" descr="Clipart Centang Png, Transparent Png , Transparent Png Image - PNGitem">
            <a:extLst>
              <a:ext uri="{FF2B5EF4-FFF2-40B4-BE49-F238E27FC236}">
                <a16:creationId xmlns:a16="http://schemas.microsoft.com/office/drawing/2014/main" id="{260109D4-F0BB-4544-A384-754475883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02" y="4955673"/>
            <a:ext cx="77924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lipart Centang Png, Transparent Png , Transparent Png Image - PNGitem">
            <a:extLst>
              <a:ext uri="{FF2B5EF4-FFF2-40B4-BE49-F238E27FC236}">
                <a16:creationId xmlns:a16="http://schemas.microsoft.com/office/drawing/2014/main" id="{69C1C60A-35EB-481C-A866-697814B0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327400"/>
            <a:ext cx="77924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lipart Centang Png, Transparent Png , Transparent Png Image - PNGitem">
            <a:extLst>
              <a:ext uri="{FF2B5EF4-FFF2-40B4-BE49-F238E27FC236}">
                <a16:creationId xmlns:a16="http://schemas.microsoft.com/office/drawing/2014/main" id="{B9DD506E-6FB2-4D84-A5DC-32BDF7FA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9" y="4113463"/>
            <a:ext cx="77924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3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7AC2-5193-4AEB-B036-5D7855D935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/>
              <a:t>e_court</a:t>
            </a:r>
            <a:r>
              <a:rPr lang="en-US" dirty="0"/>
              <a:t> / </a:t>
            </a:r>
            <a:r>
              <a:rPr lang="en-US" dirty="0" err="1"/>
              <a:t>e_litigasi</a:t>
            </a:r>
            <a:r>
              <a:rPr lang="en-US" dirty="0"/>
              <a:t> PERDATA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3C6E7-D5BF-405C-8CAB-1194B505A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7508" indent="-990575">
              <a:lnSpc>
                <a:spcPts val="5607"/>
              </a:lnSpc>
              <a:spcBef>
                <a:spcPts val="152"/>
              </a:spcBef>
              <a:buAutoNum type="arabicPeriod"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PERMA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TAHUN 2019</a:t>
            </a:r>
          </a:p>
          <a:p>
            <a:pPr marL="1007508" indent="-990575">
              <a:lnSpc>
                <a:spcPts val="5607"/>
              </a:lnSpc>
              <a:spcBef>
                <a:spcPts val="152"/>
              </a:spcBef>
              <a:buAutoNum type="arabicPeriod"/>
            </a:pPr>
            <a:r>
              <a:rPr lang="nn-NO" sz="2800" b="1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nn-NO" sz="2800" b="1" spc="79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2800" b="1" spc="5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n-NO" sz="2800" b="1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nn-NO" sz="2800" b="1" spc="337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2800" b="1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n-NO" sz="2800" b="1" spc="5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n-NO" sz="2800" b="1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n-NO" sz="2800" b="1" spc="117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2800" b="1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nn-NO" sz="2800" b="1" spc="12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n-NO" sz="2800" b="1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n-NO" sz="2800" b="1" spc="12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n-NO" sz="2800" b="1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nn-NO" sz="2800" b="1" spc="5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n-NO" sz="2800" b="1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n-NO" sz="2800" b="1" spc="5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n-NO" sz="2800" b="1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/XII/20</a:t>
            </a:r>
            <a:r>
              <a:rPr lang="nn-NO" sz="2800" b="1" spc="12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n-NO" sz="2800" b="1" spc="-5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endParaRPr lang="en-ID" dirty="0"/>
          </a:p>
        </p:txBody>
      </p:sp>
      <p:pic>
        <p:nvPicPr>
          <p:cNvPr id="5122" name="Picture 2" descr="mikir - Erabaru">
            <a:extLst>
              <a:ext uri="{FF2B5EF4-FFF2-40B4-BE49-F238E27FC236}">
                <a16:creationId xmlns:a16="http://schemas.microsoft.com/office/drawing/2014/main" id="{EC4B5E68-A69B-4731-ABC2-064B151E4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49" y="3221439"/>
            <a:ext cx="1145219" cy="14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ual Buku RIB HIR (Reglemen Indonesia yang Diperbaharui) dengan  Penjelasannya | Togamas.com: Toko Buku Online Togamas - PastiORI">
            <a:extLst>
              <a:ext uri="{FF2B5EF4-FFF2-40B4-BE49-F238E27FC236}">
                <a16:creationId xmlns:a16="http://schemas.microsoft.com/office/drawing/2014/main" id="{B859EEF6-76F8-44B3-AFC1-03DCED4D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40" y="4494319"/>
            <a:ext cx="1428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ransformasi Baru Bisnis Digital Selama Pandemik Covid-19 | TechForID">
            <a:extLst>
              <a:ext uri="{FF2B5EF4-FFF2-40B4-BE49-F238E27FC236}">
                <a16:creationId xmlns:a16="http://schemas.microsoft.com/office/drawing/2014/main" id="{F7CCBCEC-27C2-48A4-B510-FABA704A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25" y="4913166"/>
            <a:ext cx="3477034" cy="14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anah unduh gratis - Panah Komputer Ikon Clip art - Merah Panah Kiri  Melengkung Png gambar png">
            <a:extLst>
              <a:ext uri="{FF2B5EF4-FFF2-40B4-BE49-F238E27FC236}">
                <a16:creationId xmlns:a16="http://schemas.microsoft.com/office/drawing/2014/main" id="{94A608F5-D0F3-4611-B593-03DC4B05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07" y="4952599"/>
            <a:ext cx="2476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1F006-C2E7-4AD1-AE06-75528C52E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745"/>
            <a:ext cx="12192000" cy="6147348"/>
          </a:xfrm>
          <a:prstGeom prst="rect">
            <a:avLst/>
          </a:prstGeom>
        </p:spPr>
      </p:pic>
      <p:sp>
        <p:nvSpPr>
          <p:cNvPr id="4" name="object 15">
            <a:extLst>
              <a:ext uri="{FF2B5EF4-FFF2-40B4-BE49-F238E27FC236}">
                <a16:creationId xmlns:a16="http://schemas.microsoft.com/office/drawing/2014/main" id="{378AD628-E7F7-41C3-92F9-803D06A7408E}"/>
              </a:ext>
            </a:extLst>
          </p:cNvPr>
          <p:cNvSpPr txBox="1"/>
          <p:nvPr/>
        </p:nvSpPr>
        <p:spPr>
          <a:xfrm>
            <a:off x="5775961" y="179832"/>
            <a:ext cx="5074577" cy="692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47069">
              <a:lnSpc>
                <a:spcPts val="1733"/>
              </a:lnSpc>
              <a:spcBef>
                <a:spcPts val="12"/>
              </a:spcBef>
            </a:pPr>
            <a:endParaRPr sz="1733" dirty="0"/>
          </a:p>
          <a:p>
            <a:pPr marL="121746" algn="ctr">
              <a:lnSpc>
                <a:spcPct val="89166"/>
              </a:lnSpc>
            </a:pP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T</a:t>
            </a:r>
            <a:r>
              <a:rPr sz="2667" spc="5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h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-12" dirty="0" err="1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an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2667" spc="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d</a:t>
            </a:r>
            <a:r>
              <a:rPr sz="26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2667" spc="-12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g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lang="en-US" sz="2667" spc="-32" dirty="0" err="1">
                <a:solidFill>
                  <a:srgbClr val="4D7789"/>
                </a:solidFill>
                <a:latin typeface="Modern No. 20"/>
                <a:cs typeface="Modern No. 20"/>
              </a:rPr>
              <a:t>e_court</a:t>
            </a:r>
            <a:endParaRPr sz="2667" dirty="0">
              <a:latin typeface="Modern No. 20"/>
              <a:cs typeface="Modern No. 20"/>
            </a:endParaRPr>
          </a:p>
        </p:txBody>
      </p:sp>
      <p:pic>
        <p:nvPicPr>
          <p:cNvPr id="2054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73678E51-6E40-45E1-AA34-EBE440F25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66" y="3946419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lipart Centang Png, Transparent Png , Transparent Png Image - PNGitem">
            <a:extLst>
              <a:ext uri="{FF2B5EF4-FFF2-40B4-BE49-F238E27FC236}">
                <a16:creationId xmlns:a16="http://schemas.microsoft.com/office/drawing/2014/main" id="{98AB7BD7-714D-4548-BD49-D87B3FD19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19" y="1520582"/>
            <a:ext cx="77924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8EAE5DAE-8BA9-4222-8FD5-B1040FC8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76" y="4289319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FF666CB7-8040-4CFA-B86A-1111CFA4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77" y="4591111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89A54A91-4D2D-4EA5-847E-EA033AF1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34" y="4975119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955F05FA-8CFD-4A31-A73E-DDC486221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91" y="5359127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B23B3587-B365-4A04-9567-89CFDD154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38" y="5913761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68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08149-1D33-44CD-928E-02DAE169D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436"/>
            <a:ext cx="12192000" cy="5664200"/>
          </a:xfrm>
          <a:prstGeom prst="rect">
            <a:avLst/>
          </a:prstGeom>
        </p:spPr>
      </p:pic>
      <p:sp>
        <p:nvSpPr>
          <p:cNvPr id="4" name="object 15">
            <a:extLst>
              <a:ext uri="{FF2B5EF4-FFF2-40B4-BE49-F238E27FC236}">
                <a16:creationId xmlns:a16="http://schemas.microsoft.com/office/drawing/2014/main" id="{B2A79120-A093-434D-A1C1-4F4B180DC874}"/>
              </a:ext>
            </a:extLst>
          </p:cNvPr>
          <p:cNvSpPr txBox="1"/>
          <p:nvPr/>
        </p:nvSpPr>
        <p:spPr>
          <a:xfrm>
            <a:off x="5775961" y="179832"/>
            <a:ext cx="5074577" cy="692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47069">
              <a:lnSpc>
                <a:spcPts val="1733"/>
              </a:lnSpc>
              <a:spcBef>
                <a:spcPts val="12"/>
              </a:spcBef>
            </a:pPr>
            <a:endParaRPr sz="1733" dirty="0"/>
          </a:p>
          <a:p>
            <a:pPr marL="121746" algn="ctr">
              <a:lnSpc>
                <a:spcPct val="89166"/>
              </a:lnSpc>
            </a:pP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T</a:t>
            </a:r>
            <a:r>
              <a:rPr sz="2667" spc="5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h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-12" dirty="0" err="1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an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2667" spc="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d</a:t>
            </a:r>
            <a:r>
              <a:rPr sz="26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2667" spc="-12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g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lang="en-US" sz="2667" spc="-32" dirty="0" err="1">
                <a:solidFill>
                  <a:srgbClr val="4D7789"/>
                </a:solidFill>
                <a:latin typeface="Modern No. 20"/>
                <a:cs typeface="Modern No. 20"/>
              </a:rPr>
              <a:t>e_court</a:t>
            </a:r>
            <a:endParaRPr sz="2667" dirty="0">
              <a:latin typeface="Modern No. 20"/>
              <a:cs typeface="Modern No. 20"/>
            </a:endParaRPr>
          </a:p>
        </p:txBody>
      </p:sp>
      <p:pic>
        <p:nvPicPr>
          <p:cNvPr id="5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B4ED4737-8A68-4E2F-819F-6954E5FDF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1803400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FB64130A-55C5-498B-AEC7-FCC31F8C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257800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43B2D340-8D92-4AD2-9113-05F5264DD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4604027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8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483CD5-FB0C-4670-9B92-07092AF56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483"/>
            <a:ext cx="12192000" cy="5943600"/>
          </a:xfrm>
          <a:prstGeom prst="rect">
            <a:avLst/>
          </a:prstGeom>
        </p:spPr>
      </p:pic>
      <p:sp>
        <p:nvSpPr>
          <p:cNvPr id="4" name="object 15">
            <a:extLst>
              <a:ext uri="{FF2B5EF4-FFF2-40B4-BE49-F238E27FC236}">
                <a16:creationId xmlns:a16="http://schemas.microsoft.com/office/drawing/2014/main" id="{B2A79120-A093-434D-A1C1-4F4B180DC874}"/>
              </a:ext>
            </a:extLst>
          </p:cNvPr>
          <p:cNvSpPr txBox="1"/>
          <p:nvPr/>
        </p:nvSpPr>
        <p:spPr>
          <a:xfrm>
            <a:off x="5775961" y="179832"/>
            <a:ext cx="5074577" cy="692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47069">
              <a:lnSpc>
                <a:spcPts val="1733"/>
              </a:lnSpc>
              <a:spcBef>
                <a:spcPts val="12"/>
              </a:spcBef>
            </a:pPr>
            <a:endParaRPr sz="1733" dirty="0"/>
          </a:p>
          <a:p>
            <a:pPr marL="121746" algn="ctr">
              <a:lnSpc>
                <a:spcPct val="89166"/>
              </a:lnSpc>
            </a:pP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T</a:t>
            </a:r>
            <a:r>
              <a:rPr sz="2667" spc="5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h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-12" dirty="0" err="1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an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2667" spc="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d</a:t>
            </a:r>
            <a:r>
              <a:rPr sz="26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2667" spc="-12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g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lang="en-US" sz="2667" spc="-32" dirty="0" err="1">
                <a:solidFill>
                  <a:srgbClr val="4D7789"/>
                </a:solidFill>
                <a:latin typeface="Modern No. 20"/>
                <a:cs typeface="Modern No. 20"/>
              </a:rPr>
              <a:t>e_court</a:t>
            </a:r>
            <a:endParaRPr sz="2667" dirty="0">
              <a:latin typeface="Modern No. 20"/>
              <a:cs typeface="Modern No. 20"/>
            </a:endParaRPr>
          </a:p>
        </p:txBody>
      </p:sp>
      <p:pic>
        <p:nvPicPr>
          <p:cNvPr id="5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B4ED4737-8A68-4E2F-819F-6954E5FDF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905000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FB64130A-55C5-498B-AEC7-FCC31F8C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80" y="5133473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00C4168B-4934-494D-8C18-E2A166EE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982" y="3170737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6A3A06CF-DE09-4702-996E-FC26960F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4217504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6AFB4299-F53E-403E-B79C-BBBF34E4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4903304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7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01733E-EB68-4AB5-A0AD-77EEFC5A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  <p:sp>
        <p:nvSpPr>
          <p:cNvPr id="4" name="object 15">
            <a:extLst>
              <a:ext uri="{FF2B5EF4-FFF2-40B4-BE49-F238E27FC236}">
                <a16:creationId xmlns:a16="http://schemas.microsoft.com/office/drawing/2014/main" id="{B2A79120-A093-434D-A1C1-4F4B180DC874}"/>
              </a:ext>
            </a:extLst>
          </p:cNvPr>
          <p:cNvSpPr txBox="1"/>
          <p:nvPr/>
        </p:nvSpPr>
        <p:spPr>
          <a:xfrm>
            <a:off x="5775961" y="179832"/>
            <a:ext cx="5074577" cy="692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47069">
              <a:lnSpc>
                <a:spcPts val="1733"/>
              </a:lnSpc>
              <a:spcBef>
                <a:spcPts val="12"/>
              </a:spcBef>
            </a:pPr>
            <a:endParaRPr sz="1733" dirty="0"/>
          </a:p>
          <a:p>
            <a:pPr marL="121746" algn="ctr">
              <a:lnSpc>
                <a:spcPct val="89166"/>
              </a:lnSpc>
            </a:pP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T</a:t>
            </a:r>
            <a:r>
              <a:rPr sz="2667" spc="5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h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-12" dirty="0" err="1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an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2667" spc="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d</a:t>
            </a:r>
            <a:r>
              <a:rPr sz="26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2667" spc="-12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g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lang="en-US" sz="2667" spc="-32" dirty="0" err="1">
                <a:solidFill>
                  <a:srgbClr val="4D7789"/>
                </a:solidFill>
                <a:latin typeface="Modern No. 20"/>
                <a:cs typeface="Modern No. 20"/>
              </a:rPr>
              <a:t>e_court</a:t>
            </a:r>
            <a:endParaRPr sz="2667" dirty="0">
              <a:latin typeface="Modern No. 20"/>
              <a:cs typeface="Modern No. 20"/>
            </a:endParaRPr>
          </a:p>
        </p:txBody>
      </p:sp>
      <p:pic>
        <p:nvPicPr>
          <p:cNvPr id="5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B4ED4737-8A68-4E2F-819F-6954E5FDF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58" y="4208272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545F0E-3322-4C14-97BF-8B40B3DF1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  <p:sp>
        <p:nvSpPr>
          <p:cNvPr id="4" name="object 15">
            <a:extLst>
              <a:ext uri="{FF2B5EF4-FFF2-40B4-BE49-F238E27FC236}">
                <a16:creationId xmlns:a16="http://schemas.microsoft.com/office/drawing/2014/main" id="{B2A79120-A093-434D-A1C1-4F4B180DC874}"/>
              </a:ext>
            </a:extLst>
          </p:cNvPr>
          <p:cNvSpPr txBox="1"/>
          <p:nvPr/>
        </p:nvSpPr>
        <p:spPr>
          <a:xfrm>
            <a:off x="5775961" y="179832"/>
            <a:ext cx="5074577" cy="692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47069">
              <a:lnSpc>
                <a:spcPts val="1733"/>
              </a:lnSpc>
              <a:spcBef>
                <a:spcPts val="12"/>
              </a:spcBef>
            </a:pPr>
            <a:endParaRPr sz="1733" dirty="0"/>
          </a:p>
          <a:p>
            <a:pPr marL="121746" algn="ctr">
              <a:lnSpc>
                <a:spcPct val="89166"/>
              </a:lnSpc>
            </a:pP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T</a:t>
            </a:r>
            <a:r>
              <a:rPr sz="2667" spc="5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12" dirty="0" err="1">
                <a:solidFill>
                  <a:srgbClr val="4D7789"/>
                </a:solidFill>
                <a:latin typeface="Modern No. 20"/>
                <a:cs typeface="Modern No. 20"/>
              </a:rPr>
              <a:t>h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spc="-12" dirty="0" err="1">
                <a:solidFill>
                  <a:srgbClr val="4D7789"/>
                </a:solidFill>
                <a:latin typeface="Modern No. 20"/>
                <a:cs typeface="Modern No. 20"/>
              </a:rPr>
              <a:t>p</a:t>
            </a:r>
            <a:r>
              <a:rPr sz="2667" dirty="0" err="1">
                <a:solidFill>
                  <a:srgbClr val="4D7789"/>
                </a:solidFill>
                <a:latin typeface="Modern No. 20"/>
                <a:cs typeface="Modern No. 20"/>
              </a:rPr>
              <a:t>an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B</a:t>
            </a:r>
            <a:r>
              <a:rPr sz="2667" spc="5" dirty="0">
                <a:solidFill>
                  <a:srgbClr val="4D7789"/>
                </a:solidFill>
                <a:latin typeface="Modern No. 20"/>
                <a:cs typeface="Modern No. 20"/>
              </a:rPr>
              <a:t>a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spc="12" dirty="0">
                <a:solidFill>
                  <a:srgbClr val="4D7789"/>
                </a:solidFill>
                <a:latin typeface="Modern No. 20"/>
                <a:cs typeface="Modern No. 20"/>
              </a:rPr>
              <a:t>d</a:t>
            </a:r>
            <a:r>
              <a:rPr sz="2667" spc="-5" dirty="0">
                <a:solidFill>
                  <a:srgbClr val="4D7789"/>
                </a:solidFill>
                <a:latin typeface="Modern No. 20"/>
                <a:cs typeface="Modern No. 20"/>
              </a:rPr>
              <a:t>i</a:t>
            </a:r>
            <a:r>
              <a:rPr sz="2667" spc="-12" dirty="0">
                <a:solidFill>
                  <a:srgbClr val="4D7789"/>
                </a:solidFill>
                <a:latin typeface="Modern No. 20"/>
                <a:cs typeface="Modern No. 20"/>
              </a:rPr>
              <a:t>n</a:t>
            </a:r>
            <a:r>
              <a:rPr sz="2667" dirty="0">
                <a:solidFill>
                  <a:srgbClr val="4D7789"/>
                </a:solidFill>
                <a:latin typeface="Modern No. 20"/>
                <a:cs typeface="Modern No. 20"/>
              </a:rPr>
              <a:t>g</a:t>
            </a:r>
            <a:r>
              <a:rPr sz="2667" spc="-32" dirty="0">
                <a:solidFill>
                  <a:srgbClr val="4D7789"/>
                </a:solidFill>
                <a:latin typeface="Modern No. 20"/>
                <a:cs typeface="Modern No. 20"/>
              </a:rPr>
              <a:t> </a:t>
            </a:r>
            <a:r>
              <a:rPr lang="en-US" sz="2667" spc="-32" dirty="0" err="1">
                <a:solidFill>
                  <a:srgbClr val="4D7789"/>
                </a:solidFill>
                <a:latin typeface="Modern No. 20"/>
                <a:cs typeface="Modern No. 20"/>
              </a:rPr>
              <a:t>e_court</a:t>
            </a:r>
            <a:endParaRPr sz="2667" dirty="0">
              <a:latin typeface="Modern No. 20"/>
              <a:cs typeface="Modern No. 20"/>
            </a:endParaRPr>
          </a:p>
        </p:txBody>
      </p:sp>
      <p:pic>
        <p:nvPicPr>
          <p:cNvPr id="5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B4ED4737-8A68-4E2F-819F-6954E5FDF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22" y="4229100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5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63AE8-5620-4A5C-8894-5243FA18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944"/>
            <a:ext cx="12192000" cy="5985256"/>
          </a:xfrm>
          <a:prstGeom prst="rect">
            <a:avLst/>
          </a:prstGeom>
        </p:spPr>
      </p:pic>
      <p:sp>
        <p:nvSpPr>
          <p:cNvPr id="4" name="object 15">
            <a:extLst>
              <a:ext uri="{FF2B5EF4-FFF2-40B4-BE49-F238E27FC236}">
                <a16:creationId xmlns:a16="http://schemas.microsoft.com/office/drawing/2014/main" id="{B2A79120-A093-434D-A1C1-4F4B180DC874}"/>
              </a:ext>
            </a:extLst>
          </p:cNvPr>
          <p:cNvSpPr txBox="1"/>
          <p:nvPr/>
        </p:nvSpPr>
        <p:spPr>
          <a:xfrm>
            <a:off x="5775961" y="179832"/>
            <a:ext cx="5074577" cy="692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47069">
              <a:lnSpc>
                <a:spcPts val="1733"/>
              </a:lnSpc>
              <a:spcBef>
                <a:spcPts val="12"/>
              </a:spcBef>
            </a:pPr>
            <a:endParaRPr sz="1733" dirty="0"/>
          </a:p>
          <a:p>
            <a:pPr marL="121746" algn="ctr">
              <a:lnSpc>
                <a:spcPct val="89166"/>
              </a:lnSpc>
            </a:pPr>
            <a:r>
              <a:rPr lang="en-US" sz="2667" spc="12" dirty="0">
                <a:solidFill>
                  <a:srgbClr val="4D7789"/>
                </a:solidFill>
                <a:latin typeface="Modern No. 20"/>
                <a:cs typeface="Modern No. 20"/>
              </a:rPr>
              <a:t>VERIFIKASI HAKIM BANDING</a:t>
            </a:r>
            <a:endParaRPr sz="2667" dirty="0">
              <a:latin typeface="Modern No. 20"/>
              <a:cs typeface="Modern No. 20"/>
            </a:endParaRPr>
          </a:p>
        </p:txBody>
      </p:sp>
      <p:pic>
        <p:nvPicPr>
          <p:cNvPr id="8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45536936-C9FE-4888-9654-09491740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1" y="1498600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C877FAEC-E4C8-4E35-AF4F-BA6DFAEA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463757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C4D67870-8EF4-4F19-B79A-DF8A8B7D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167163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F437CC54-C6FA-4B48-8349-9C23D1F8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71" y="2921000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F60A6445-BCCB-406E-A907-1C346454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1" y="872744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97CAD6C1-9C23-47C5-8BBA-09DF57508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939" y="2805364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5A494141-B7FC-4E41-81D5-3090112FB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4035257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32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D37999-4E24-4BB9-BC3C-4E63AB211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71"/>
          <a:stretch/>
        </p:blipFill>
        <p:spPr>
          <a:xfrm>
            <a:off x="0" y="1397000"/>
            <a:ext cx="12192000" cy="5461000"/>
          </a:xfrm>
          <a:prstGeom prst="rect">
            <a:avLst/>
          </a:prstGeom>
        </p:spPr>
      </p:pic>
      <p:pic>
        <p:nvPicPr>
          <p:cNvPr id="4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5A451F0E-1288-4AEC-BA19-834524B2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616200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anda centang Ikon Komputer, Tanda Centang, sudut, tangan, bebas royalti png  | PNGWing">
            <a:extLst>
              <a:ext uri="{FF2B5EF4-FFF2-40B4-BE49-F238E27FC236}">
                <a16:creationId xmlns:a16="http://schemas.microsoft.com/office/drawing/2014/main" id="{61130912-18A2-4821-B22F-F523384B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498600"/>
            <a:ext cx="8214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00539A-7FE2-4AF7-A249-0C19FB9238F4}"/>
              </a:ext>
            </a:extLst>
          </p:cNvPr>
          <p:cNvSpPr/>
          <p:nvPr/>
        </p:nvSpPr>
        <p:spPr>
          <a:xfrm>
            <a:off x="2641600" y="279400"/>
            <a:ext cx="670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BERITA ACARA SIDANG ECOURT BANDING / RIWAYAT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045246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66CB9-8414-4423-9F1C-B9313BB60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1" b="18889"/>
          <a:stretch/>
        </p:blipFill>
        <p:spPr>
          <a:xfrm>
            <a:off x="23223" y="1600200"/>
            <a:ext cx="12192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02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0808208" y="0"/>
            <a:ext cx="1383792" cy="138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0808208" y="1383793"/>
            <a:ext cx="1383792" cy="1383791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1037843"/>
                </a:moveTo>
                <a:lnTo>
                  <a:pt x="1037844" y="1037843"/>
                </a:lnTo>
                <a:lnTo>
                  <a:pt x="1037844" y="0"/>
                </a:lnTo>
                <a:lnTo>
                  <a:pt x="0" y="0"/>
                </a:lnTo>
                <a:lnTo>
                  <a:pt x="0" y="1037843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9426447" y="0"/>
            <a:ext cx="1383792" cy="179832"/>
          </a:xfrm>
          <a:custGeom>
            <a:avLst/>
            <a:gdLst/>
            <a:ahLst/>
            <a:cxnLst/>
            <a:rect l="l" t="t" r="r" b="b"/>
            <a:pathLst>
              <a:path w="1037844" h="134874">
                <a:moveTo>
                  <a:pt x="0" y="134874"/>
                </a:moveTo>
                <a:lnTo>
                  <a:pt x="1037844" y="134874"/>
                </a:lnTo>
                <a:lnTo>
                  <a:pt x="1037844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9426447" y="872744"/>
            <a:ext cx="1383792" cy="511048"/>
          </a:xfrm>
          <a:custGeom>
            <a:avLst/>
            <a:gdLst/>
            <a:ahLst/>
            <a:cxnLst/>
            <a:rect l="l" t="t" r="r" b="b"/>
            <a:pathLst>
              <a:path w="1037844" h="383286">
                <a:moveTo>
                  <a:pt x="0" y="383286"/>
                </a:moveTo>
                <a:lnTo>
                  <a:pt x="1037844" y="383286"/>
                </a:lnTo>
                <a:lnTo>
                  <a:pt x="1037844" y="0"/>
                </a:lnTo>
                <a:lnTo>
                  <a:pt x="0" y="0"/>
                </a:lnTo>
                <a:lnTo>
                  <a:pt x="0" y="383286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9426447" y="1383793"/>
            <a:ext cx="1383792" cy="1383791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1037843"/>
                </a:moveTo>
                <a:lnTo>
                  <a:pt x="1037844" y="1037843"/>
                </a:lnTo>
                <a:lnTo>
                  <a:pt x="1037844" y="0"/>
                </a:lnTo>
                <a:lnTo>
                  <a:pt x="0" y="0"/>
                </a:lnTo>
                <a:lnTo>
                  <a:pt x="0" y="1037843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11499089" y="692912"/>
            <a:ext cx="690879" cy="690880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0" y="518160"/>
                </a:moveTo>
                <a:lnTo>
                  <a:pt x="518159" y="518160"/>
                </a:lnTo>
                <a:lnTo>
                  <a:pt x="518159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11499089" y="4153409"/>
            <a:ext cx="690879" cy="690879"/>
          </a:xfrm>
          <a:custGeom>
            <a:avLst/>
            <a:gdLst/>
            <a:ahLst/>
            <a:cxnLst/>
            <a:rect l="l" t="t" r="r" b="b"/>
            <a:pathLst>
              <a:path w="518159" h="518159">
                <a:moveTo>
                  <a:pt x="0" y="518159"/>
                </a:moveTo>
                <a:lnTo>
                  <a:pt x="518159" y="518159"/>
                </a:lnTo>
                <a:lnTo>
                  <a:pt x="518159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10808208" y="2763519"/>
            <a:ext cx="1383792" cy="1383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5671312" y="75183"/>
            <a:ext cx="6367272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5775960" y="179832"/>
            <a:ext cx="6161024" cy="692912"/>
          </a:xfrm>
          <a:custGeom>
            <a:avLst/>
            <a:gdLst/>
            <a:ahLst/>
            <a:cxnLst/>
            <a:rect l="l" t="t" r="r" b="b"/>
            <a:pathLst>
              <a:path w="4620768" h="519684">
                <a:moveTo>
                  <a:pt x="0" y="519684"/>
                </a:moveTo>
                <a:lnTo>
                  <a:pt x="4620768" y="519684"/>
                </a:lnTo>
                <a:lnTo>
                  <a:pt x="4620768" y="0"/>
                </a:lnTo>
                <a:lnTo>
                  <a:pt x="0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5775960" y="179832"/>
            <a:ext cx="6161024" cy="692912"/>
          </a:xfrm>
          <a:custGeom>
            <a:avLst/>
            <a:gdLst/>
            <a:ahLst/>
            <a:cxnLst/>
            <a:rect l="l" t="t" r="r" b="b"/>
            <a:pathLst>
              <a:path w="4620768" h="519684">
                <a:moveTo>
                  <a:pt x="0" y="519684"/>
                </a:moveTo>
                <a:lnTo>
                  <a:pt x="4620768" y="519684"/>
                </a:lnTo>
                <a:lnTo>
                  <a:pt x="4620768" y="0"/>
                </a:lnTo>
                <a:lnTo>
                  <a:pt x="0" y="0"/>
                </a:lnTo>
                <a:lnTo>
                  <a:pt x="0" y="519684"/>
                </a:lnTo>
                <a:close/>
              </a:path>
            </a:pathLst>
          </a:custGeom>
          <a:ln w="25400">
            <a:solidFill>
              <a:srgbClr val="F9A9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0" y="4090417"/>
            <a:ext cx="1383792" cy="2767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690879" y="3399536"/>
            <a:ext cx="692912" cy="690880"/>
          </a:xfrm>
          <a:custGeom>
            <a:avLst/>
            <a:gdLst/>
            <a:ahLst/>
            <a:cxnLst/>
            <a:rect l="l" t="t" r="r" b="b"/>
            <a:pathLst>
              <a:path w="519684" h="518160">
                <a:moveTo>
                  <a:pt x="0" y="518160"/>
                </a:moveTo>
                <a:lnTo>
                  <a:pt x="519684" y="518160"/>
                </a:lnTo>
                <a:lnTo>
                  <a:pt x="51968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1" y="6167119"/>
            <a:ext cx="690879" cy="690879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518159" y="0"/>
                </a:moveTo>
                <a:lnTo>
                  <a:pt x="0" y="0"/>
                </a:lnTo>
                <a:lnTo>
                  <a:pt x="0" y="518159"/>
                </a:lnTo>
                <a:lnTo>
                  <a:pt x="518159" y="518159"/>
                </a:lnTo>
                <a:lnTo>
                  <a:pt x="518159" y="0"/>
                </a:lnTo>
                <a:close/>
              </a:path>
            </a:pathLst>
          </a:custGeom>
          <a:solidFill>
            <a:srgbClr val="7097A9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0" y="2763521"/>
            <a:ext cx="12192000" cy="27371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5168" y="1058671"/>
            <a:ext cx="4787392" cy="1373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35847" y="6424051"/>
            <a:ext cx="244429" cy="202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3">
              <a:lnSpc>
                <a:spcPts val="1480"/>
              </a:lnSpc>
              <a:spcBef>
                <a:spcPts val="73"/>
              </a:spcBef>
            </a:pPr>
            <a:r>
              <a:rPr sz="1333" dirty="0">
                <a:solidFill>
                  <a:srgbClr val="FFFFFF"/>
                </a:solidFill>
                <a:latin typeface="Times New Roman"/>
                <a:cs typeface="Times New Roman"/>
              </a:rPr>
              <a:t>35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5960" y="179832"/>
            <a:ext cx="6161024" cy="692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33"/>
              </a:lnSpc>
              <a:spcBef>
                <a:spcPts val="12"/>
              </a:spcBef>
            </a:pPr>
            <a:endParaRPr sz="1733" dirty="0"/>
          </a:p>
          <a:p>
            <a:pPr marL="121746" algn="ctr">
              <a:lnSpc>
                <a:spcPct val="89166"/>
              </a:lnSpc>
            </a:pPr>
            <a:r>
              <a:rPr lang="en-US" sz="2667" spc="12" dirty="0">
                <a:solidFill>
                  <a:srgbClr val="4D7789"/>
                </a:solidFill>
                <a:latin typeface="Modern No. 20"/>
                <a:cs typeface="Modern No. 20"/>
              </a:rPr>
              <a:t>TANDA TANGAN DIGITAL</a:t>
            </a:r>
            <a:endParaRPr sz="2667" dirty="0">
              <a:latin typeface="Modern No. 20"/>
              <a:cs typeface="Modern No. 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5961" y="872744"/>
            <a:ext cx="3650487" cy="1894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66">
              <a:lnSpc>
                <a:spcPts val="1333"/>
              </a:lnSpc>
            </a:pPr>
            <a:endParaRPr sz="1333"/>
          </a:p>
        </p:txBody>
      </p:sp>
      <p:sp>
        <p:nvSpPr>
          <p:cNvPr id="4" name="object 4"/>
          <p:cNvSpPr txBox="1"/>
          <p:nvPr/>
        </p:nvSpPr>
        <p:spPr>
          <a:xfrm>
            <a:off x="9426447" y="872744"/>
            <a:ext cx="1383792" cy="51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66">
              <a:lnSpc>
                <a:spcPts val="1333"/>
              </a:lnSpc>
            </a:pPr>
            <a:endParaRPr sz="1333"/>
          </a:p>
        </p:txBody>
      </p:sp>
      <p:sp>
        <p:nvSpPr>
          <p:cNvPr id="3" name="object 3"/>
          <p:cNvSpPr txBox="1"/>
          <p:nvPr/>
        </p:nvSpPr>
        <p:spPr>
          <a:xfrm>
            <a:off x="10810240" y="872744"/>
            <a:ext cx="1126744" cy="1894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66">
              <a:lnSpc>
                <a:spcPts val="1333"/>
              </a:lnSpc>
            </a:pPr>
            <a:endParaRPr sz="1333"/>
          </a:p>
        </p:txBody>
      </p:sp>
      <p:sp>
        <p:nvSpPr>
          <p:cNvPr id="2" name="object 2"/>
          <p:cNvSpPr txBox="1"/>
          <p:nvPr/>
        </p:nvSpPr>
        <p:spPr>
          <a:xfrm>
            <a:off x="9426447" y="1383792"/>
            <a:ext cx="1383792" cy="1383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66">
              <a:lnSpc>
                <a:spcPts val="1333"/>
              </a:lnSpc>
            </a:pPr>
            <a:endParaRPr sz="1333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AD8CC-2958-4665-BD4F-0F9E75085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6" t="17407" r="7500" b="12963"/>
          <a:stretch/>
        </p:blipFill>
        <p:spPr>
          <a:xfrm>
            <a:off x="2032000" y="1498600"/>
            <a:ext cx="77216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7AC2-5193-4AEB-B036-5D7855D935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/>
              <a:t>e_court</a:t>
            </a:r>
            <a:r>
              <a:rPr lang="en-US" dirty="0"/>
              <a:t> </a:t>
            </a:r>
            <a:r>
              <a:rPr lang="en-US" dirty="0" err="1"/>
              <a:t>Pidana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3C6E7-D5BF-405C-8CAB-1194B505A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07508" indent="-990575">
              <a:lnSpc>
                <a:spcPts val="5607"/>
              </a:lnSpc>
              <a:spcBef>
                <a:spcPts val="152"/>
              </a:spcBef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PERMA 4  TAHUN 2020 -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telekonfrenece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7508" indent="-990575">
              <a:lnSpc>
                <a:spcPts val="5607"/>
              </a:lnSpc>
              <a:spcBef>
                <a:spcPts val="152"/>
              </a:spcBef>
              <a:buAutoNum type="arabicPeriod"/>
            </a:pPr>
            <a:r>
              <a:rPr lang="nn-NO" sz="2800" b="1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SPPT-TI – Sistem Penanganan Perkara Terpadu berbasis Teknologi Informasi – (Kepolisian, Kejaksaan, Mahkamah Agung, DitjenPas Kemenkumham) – 19 jenis data yang dipertukarkan di PUSKARDA – MA ada 5 data (PMH, PPP, PHS, Petikan putusan dan salinan putusan / </a:t>
            </a:r>
            <a:r>
              <a:rPr lang="nn-NO" sz="2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UPLOAD PUTUSAN</a:t>
            </a:r>
            <a:r>
              <a:rPr lang="nn-NO" sz="2800" b="1" dirty="0">
                <a:solidFill>
                  <a:srgbClr val="7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TIDAK MERUBAH SIPP – lakukan input data dengan benar.</a:t>
            </a:r>
            <a:endParaRPr lang="nn-NO" sz="2800" b="1" spc="-5" dirty="0">
              <a:solidFill>
                <a:srgbClr val="7097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34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2CA7-B721-44F9-A104-98136FA136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/>
              <a:t>KESIMPULAN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30476-6C2A-42BD-AB71-E0AD0336B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Setelah proses </a:t>
            </a:r>
            <a:r>
              <a:rPr lang="en-US" dirty="0" err="1"/>
              <a:t>mediasi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– </a:t>
            </a:r>
            <a:r>
              <a:rPr lang="en-US" dirty="0" err="1"/>
              <a:t>diupayakan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sangat oleh hakim –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e_litigasi</a:t>
            </a:r>
            <a:r>
              <a:rPr lang="en-US" dirty="0"/>
              <a:t> – </a:t>
            </a:r>
            <a:r>
              <a:rPr lang="en-US" dirty="0" err="1"/>
              <a:t>pihak</a:t>
            </a:r>
            <a:r>
              <a:rPr lang="en-US" dirty="0"/>
              <a:t> yang non </a:t>
            </a:r>
            <a:r>
              <a:rPr lang="en-US" dirty="0" err="1"/>
              <a:t>advokat</a:t>
            </a:r>
            <a:r>
              <a:rPr lang="en-US" dirty="0"/>
              <a:t> agar DIBANTU</a:t>
            </a:r>
          </a:p>
          <a:p>
            <a:pPr marL="514350" indent="-514350">
              <a:buAutoNum type="arabicPeriod"/>
            </a:pP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e_litigasi</a:t>
            </a:r>
            <a:r>
              <a:rPr lang="en-US" dirty="0"/>
              <a:t> –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peradilan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system –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e_litigasi</a:t>
            </a:r>
            <a:r>
              <a:rPr lang="en-US" dirty="0"/>
              <a:t> </a:t>
            </a:r>
            <a:r>
              <a:rPr lang="en-US" dirty="0" err="1"/>
              <a:t>dilaporkan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Panmud</a:t>
            </a:r>
            <a:r>
              <a:rPr lang="en-US" dirty="0"/>
              <a:t> </a:t>
            </a:r>
            <a:r>
              <a:rPr lang="en-US" dirty="0" err="1"/>
              <a:t>Perdata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Replik</a:t>
            </a:r>
            <a:r>
              <a:rPr lang="en-US" dirty="0"/>
              <a:t> dan </a:t>
            </a:r>
            <a:r>
              <a:rPr lang="en-US" dirty="0" err="1"/>
              <a:t>Duplik</a:t>
            </a:r>
            <a:r>
              <a:rPr lang="en-US" dirty="0"/>
              <a:t> </a:t>
            </a:r>
            <a:r>
              <a:rPr lang="en-US" dirty="0" err="1"/>
              <a:t>diupload</a:t>
            </a:r>
            <a:r>
              <a:rPr lang="en-US" dirty="0"/>
              <a:t> di menu </a:t>
            </a:r>
            <a:r>
              <a:rPr lang="en-US" dirty="0" err="1"/>
              <a:t>berita</a:t>
            </a:r>
            <a:r>
              <a:rPr lang="en-US" dirty="0"/>
              <a:t> acara</a:t>
            </a:r>
          </a:p>
          <a:p>
            <a:pPr marL="514350" indent="-514350">
              <a:buAutoNum type="arabicPeriod"/>
            </a:pPr>
            <a:r>
              <a:rPr lang="en-US" dirty="0"/>
              <a:t>PP </a:t>
            </a:r>
            <a:r>
              <a:rPr lang="en-US" dirty="0" err="1"/>
              <a:t>membantu</a:t>
            </a:r>
            <a:r>
              <a:rPr lang="en-US" dirty="0"/>
              <a:t> para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mengupload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diverifikasi</a:t>
            </a:r>
            <a:r>
              <a:rPr lang="en-US" dirty="0"/>
              <a:t> oleh MH.</a:t>
            </a:r>
          </a:p>
          <a:p>
            <a:pPr marL="514350" indent="-514350"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perdata</a:t>
            </a:r>
            <a:r>
              <a:rPr lang="en-US" dirty="0"/>
              <a:t> banding yang </a:t>
            </a:r>
            <a:r>
              <a:rPr lang="en-US" dirty="0" err="1"/>
              <a:t>migrasi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e_litigasi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Panitera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banding – </a:t>
            </a:r>
            <a:r>
              <a:rPr lang="en-US" dirty="0" err="1"/>
              <a:t>verifikasi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kuasa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banding / </a:t>
            </a:r>
            <a:r>
              <a:rPr lang="en-US" dirty="0" err="1"/>
              <a:t>kasasinya</a:t>
            </a:r>
            <a:r>
              <a:rPr lang="en-US" dirty="0"/>
              <a:t> – dan upload </a:t>
            </a:r>
            <a:r>
              <a:rPr lang="en-US" dirty="0" err="1"/>
              <a:t>ke</a:t>
            </a:r>
            <a:r>
              <a:rPr lang="en-US" dirty="0"/>
              <a:t> system.</a:t>
            </a:r>
          </a:p>
          <a:p>
            <a:pPr marL="514350" indent="-514350">
              <a:buAutoNum type="arabicPeriod"/>
            </a:pPr>
            <a:r>
              <a:rPr lang="en-US" dirty="0" err="1"/>
              <a:t>Materai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e_materai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51342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tificial Intelligence Judges: Will Justice Be Done By Robots? - ED Times  | Youth Media Channel">
            <a:extLst>
              <a:ext uri="{FF2B5EF4-FFF2-40B4-BE49-F238E27FC236}">
                <a16:creationId xmlns:a16="http://schemas.microsoft.com/office/drawing/2014/main" id="{E0CFB66C-4232-4C54-91DA-B3DAE20BF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749300"/>
            <a:ext cx="80518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07A9B7-5790-4087-9953-698FEAB31EA9}"/>
              </a:ext>
            </a:extLst>
          </p:cNvPr>
          <p:cNvSpPr/>
          <p:nvPr/>
        </p:nvSpPr>
        <p:spPr>
          <a:xfrm>
            <a:off x="1930401" y="177801"/>
            <a:ext cx="819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ARTIFICIAL INTELEGENCE JUDGE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149089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CE70-FB73-4512-9AC7-203384DE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9FDC3-FC46-4B1A-8A11-CA573B223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2050" name="Picture 2" descr="Text Sign Showing Any Questions Question. Stock Photo, Picture And Royalty  Free Image. Image 99148977.">
            <a:extLst>
              <a:ext uri="{FF2B5EF4-FFF2-40B4-BE49-F238E27FC236}">
                <a16:creationId xmlns:a16="http://schemas.microsoft.com/office/drawing/2014/main" id="{34F03488-762D-41FD-AC10-EABFA345D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56" y="819921"/>
            <a:ext cx="7856397" cy="52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1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DAA7-D965-4C6D-BE07-2211CABBE5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DASAR HUKUM PERMA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5A7A-F1B8-433D-A0A4-835ACB00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1. UU 14 TAHUN 1985 – MAHKAMAH AGUNG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Pasal</a:t>
            </a:r>
            <a:r>
              <a:rPr lang="en-US" dirty="0"/>
              <a:t> 79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Mahkamah</a:t>
            </a:r>
            <a:r>
              <a:rPr lang="en-ID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Agung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dapat</a:t>
            </a:r>
            <a:r>
              <a:rPr lang="en-ID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mengatur</a:t>
            </a:r>
            <a:r>
              <a:rPr lang="en-ID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lebih</a:t>
            </a:r>
            <a:r>
              <a:rPr lang="en-ID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lanjut</a:t>
            </a:r>
            <a:r>
              <a:rPr lang="en-ID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1" i="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hal-hal</a:t>
            </a:r>
            <a:r>
              <a:rPr lang="en-ID" b="1" i="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yang </a:t>
            </a:r>
            <a:r>
              <a:rPr lang="en-ID" b="1" i="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diperlukan</a:t>
            </a:r>
            <a:r>
              <a:rPr lang="en-ID" b="1" i="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1" i="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bagi</a:t>
            </a:r>
            <a:r>
              <a:rPr lang="en-ID" b="1" i="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1" i="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kelancaran</a:t>
            </a:r>
            <a:r>
              <a:rPr lang="en-ID" b="1" i="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1" i="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penyelenggaraan</a:t>
            </a:r>
            <a:r>
              <a:rPr lang="en-ID" b="1" i="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1" i="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peradilan</a:t>
            </a:r>
            <a:r>
              <a:rPr lang="en-ID" b="1" i="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apabila</a:t>
            </a:r>
            <a:r>
              <a:rPr lang="en-ID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terdapat</a:t>
            </a:r>
            <a:r>
              <a:rPr lang="en-ID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hal-hal</a:t>
            </a:r>
            <a:r>
              <a:rPr lang="en-ID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yang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belum</a:t>
            </a:r>
            <a:r>
              <a:rPr lang="en-ID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cukup</a:t>
            </a:r>
            <a:r>
              <a:rPr lang="en-ID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diatur</a:t>
            </a:r>
            <a:r>
              <a:rPr lang="en-ID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dalam</a:t>
            </a:r>
            <a:r>
              <a:rPr lang="en-ID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Undang-undang</a:t>
            </a:r>
            <a:r>
              <a:rPr lang="en-ID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in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.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689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4382-A831-4271-93EF-F4DABD62AB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HIERARKI </a:t>
            </a:r>
            <a:r>
              <a:rPr lang="en-US" dirty="0" err="1"/>
              <a:t>Pasal</a:t>
            </a:r>
            <a:r>
              <a:rPr lang="en-US" dirty="0"/>
              <a:t> 7 </a:t>
            </a:r>
            <a:r>
              <a:rPr lang="en-US" dirty="0" err="1"/>
              <a:t>ayat</a:t>
            </a:r>
            <a:r>
              <a:rPr lang="en-US" dirty="0"/>
              <a:t> (1)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C7D2-A136-4490-A5E1-0C44DB71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UU NOMOR 12 TAHUN 2011 </a:t>
            </a:r>
            <a:r>
              <a:rPr lang="en-ID" dirty="0">
                <a:highlight>
                  <a:srgbClr val="FFFF00"/>
                </a:highlight>
              </a:rPr>
              <a:t>TENTANG PEMBENTUKAN PERATURAN PERUNDANG-UNDANGAN</a:t>
            </a:r>
          </a:p>
          <a:p>
            <a:pPr marL="0" indent="0">
              <a:buNone/>
            </a:pPr>
            <a:r>
              <a:rPr lang="en-ID" dirty="0" err="1"/>
              <a:t>Pasal</a:t>
            </a:r>
            <a:r>
              <a:rPr lang="en-ID" dirty="0"/>
              <a:t> 7 </a:t>
            </a:r>
            <a:r>
              <a:rPr lang="en-ID" dirty="0" err="1"/>
              <a:t>ayat</a:t>
            </a:r>
            <a:r>
              <a:rPr lang="en-ID" dirty="0"/>
              <a:t> (1) </a:t>
            </a:r>
            <a:r>
              <a:rPr lang="en-ID" dirty="0" err="1"/>
              <a:t>Jenis</a:t>
            </a:r>
            <a:r>
              <a:rPr lang="en-ID" dirty="0"/>
              <a:t> dan </a:t>
            </a:r>
            <a:r>
              <a:rPr lang="en-ID" dirty="0" err="1"/>
              <a:t>hierarki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Perundang-undangan</a:t>
            </a:r>
            <a:r>
              <a:rPr lang="en-ID" dirty="0"/>
              <a:t>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atas</a:t>
            </a:r>
            <a:endParaRPr lang="en-ID" dirty="0">
              <a:highlight>
                <a:srgbClr val="FFFF00"/>
              </a:highlight>
            </a:endParaRPr>
          </a:p>
          <a:p>
            <a:pPr marL="514350" indent="-514350">
              <a:buAutoNum type="alphaLcPeriod"/>
            </a:pPr>
            <a:r>
              <a:rPr lang="en-ID" dirty="0" err="1"/>
              <a:t>Undang-Undang</a:t>
            </a:r>
            <a:r>
              <a:rPr lang="en-ID" dirty="0"/>
              <a:t> Dasar Negara </a:t>
            </a:r>
            <a:r>
              <a:rPr lang="en-ID" dirty="0" err="1"/>
              <a:t>Republik</a:t>
            </a:r>
            <a:r>
              <a:rPr lang="en-ID" dirty="0"/>
              <a:t> Indonesia </a:t>
            </a:r>
            <a:r>
              <a:rPr lang="en-ID" dirty="0" err="1"/>
              <a:t>Tahun</a:t>
            </a:r>
            <a:r>
              <a:rPr lang="en-ID" dirty="0"/>
              <a:t> 1945; </a:t>
            </a:r>
          </a:p>
          <a:p>
            <a:pPr marL="514350" indent="-514350">
              <a:buAutoNum type="alphaLcPeriod"/>
            </a:pPr>
            <a:r>
              <a:rPr lang="en-ID" dirty="0" err="1"/>
              <a:t>Ketetapan</a:t>
            </a:r>
            <a:r>
              <a:rPr lang="en-ID" dirty="0"/>
              <a:t> </a:t>
            </a:r>
            <a:r>
              <a:rPr lang="en-ID" dirty="0" err="1"/>
              <a:t>Majelis</a:t>
            </a:r>
            <a:r>
              <a:rPr lang="en-ID" dirty="0"/>
              <a:t> </a:t>
            </a:r>
            <a:r>
              <a:rPr lang="en-ID" dirty="0" err="1"/>
              <a:t>Permusyawaratan</a:t>
            </a:r>
            <a:r>
              <a:rPr lang="en-ID" dirty="0"/>
              <a:t> Rakyat</a:t>
            </a:r>
          </a:p>
          <a:p>
            <a:pPr marL="514350" indent="-514350">
              <a:buAutoNum type="alphaLcPeriod"/>
            </a:pPr>
            <a:r>
              <a:rPr lang="en-ID" dirty="0" err="1"/>
              <a:t>Undang-Undang</a:t>
            </a:r>
            <a:r>
              <a:rPr lang="en-ID" dirty="0"/>
              <a:t>/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Pengganti</a:t>
            </a:r>
            <a:r>
              <a:rPr lang="en-ID" dirty="0"/>
              <a:t> </a:t>
            </a:r>
            <a:r>
              <a:rPr lang="en-ID" dirty="0" err="1"/>
              <a:t>Undang-Undang</a:t>
            </a:r>
            <a:r>
              <a:rPr lang="en-ID" dirty="0"/>
              <a:t>; </a:t>
            </a:r>
          </a:p>
          <a:p>
            <a:pPr marL="514350" indent="-514350">
              <a:buAutoNum type="alphaLcPeriod"/>
            </a:pP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; </a:t>
            </a:r>
          </a:p>
          <a:p>
            <a:pPr marL="514350" indent="-514350">
              <a:buAutoNum type="alphaLcPeriod"/>
            </a:pP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Presiden</a:t>
            </a:r>
            <a:r>
              <a:rPr lang="en-ID" dirty="0"/>
              <a:t>; </a:t>
            </a:r>
          </a:p>
          <a:p>
            <a:pPr marL="514350" indent="-514350">
              <a:buAutoNum type="alphaLcPeriod"/>
            </a:pPr>
            <a:r>
              <a:rPr lang="en-ID" dirty="0" err="1"/>
              <a:t>Peraturan</a:t>
            </a:r>
            <a:r>
              <a:rPr lang="en-ID" dirty="0"/>
              <a:t> Daerah </a:t>
            </a:r>
            <a:r>
              <a:rPr lang="en-ID" dirty="0" err="1"/>
              <a:t>Provinsi</a:t>
            </a:r>
            <a:r>
              <a:rPr lang="en-ID" dirty="0"/>
              <a:t>; dan </a:t>
            </a:r>
          </a:p>
          <a:p>
            <a:pPr marL="514350" indent="-514350">
              <a:buAutoNum type="alphaLcPeriod"/>
            </a:pPr>
            <a:r>
              <a:rPr lang="en-ID" dirty="0" err="1"/>
              <a:t>Peraturan</a:t>
            </a:r>
            <a:r>
              <a:rPr lang="en-ID" dirty="0"/>
              <a:t> Daerah </a:t>
            </a:r>
            <a:r>
              <a:rPr lang="en-ID" dirty="0" err="1"/>
              <a:t>Kabupaten</a:t>
            </a:r>
            <a:r>
              <a:rPr lang="en-ID" dirty="0"/>
              <a:t>/Kota</a:t>
            </a:r>
          </a:p>
        </p:txBody>
      </p:sp>
    </p:spTree>
    <p:extLst>
      <p:ext uri="{BB962C8B-B14F-4D97-AF65-F5344CB8AC3E}">
        <p14:creationId xmlns:p14="http://schemas.microsoft.com/office/powerpoint/2010/main" val="318957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5FC3-3A0A-4600-B518-7FEF5C8F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Pasal</a:t>
            </a:r>
            <a:r>
              <a:rPr lang="en-US" dirty="0"/>
              <a:t> 8 (1)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6A96-5141-496B-99EE-832A5EE7B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4500" indent="-444500">
              <a:buNone/>
            </a:pPr>
            <a:r>
              <a:rPr lang="en-US" dirty="0">
                <a:highlight>
                  <a:srgbClr val="FFFF00"/>
                </a:highlight>
              </a:rPr>
              <a:t>2. UU NOMOR 12 TAHUN 2011 </a:t>
            </a:r>
            <a:r>
              <a:rPr lang="en-ID" dirty="0">
                <a:highlight>
                  <a:srgbClr val="FFFF00"/>
                </a:highlight>
              </a:rPr>
              <a:t>TENTANG PEMBENTUKAN PERATURAN PERUNDANG-UNDANGAN</a:t>
            </a:r>
          </a:p>
          <a:p>
            <a:pPr marL="0" indent="0">
              <a:buNone/>
            </a:pPr>
            <a:r>
              <a:rPr lang="en-ID" dirty="0" err="1"/>
              <a:t>Pasal</a:t>
            </a:r>
            <a:r>
              <a:rPr lang="en-ID" dirty="0"/>
              <a:t> 8 </a:t>
            </a:r>
          </a:p>
          <a:p>
            <a:pPr marL="0" indent="0">
              <a:buNone/>
            </a:pPr>
            <a:r>
              <a:rPr lang="en-ID" dirty="0"/>
              <a:t>(1)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Perundang-undangan</a:t>
            </a:r>
            <a:r>
              <a:rPr lang="en-ID" dirty="0"/>
              <a:t>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7 </a:t>
            </a:r>
            <a:r>
              <a:rPr lang="en-ID" dirty="0" err="1"/>
              <a:t>ayat</a:t>
            </a:r>
            <a:r>
              <a:rPr lang="en-ID" dirty="0"/>
              <a:t> (1) </a:t>
            </a:r>
            <a:r>
              <a:rPr lang="en-ID" b="1" dirty="0" err="1">
                <a:solidFill>
                  <a:srgbClr val="FF0000"/>
                </a:solidFill>
              </a:rPr>
              <a:t>mencakup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peraturan</a:t>
            </a:r>
            <a:r>
              <a:rPr lang="en-ID" b="1" dirty="0">
                <a:solidFill>
                  <a:srgbClr val="FF0000"/>
                </a:solidFill>
              </a:rPr>
              <a:t> yang </a:t>
            </a:r>
            <a:r>
              <a:rPr lang="en-ID" b="1" dirty="0" err="1">
                <a:solidFill>
                  <a:srgbClr val="FF0000"/>
                </a:solidFill>
              </a:rPr>
              <a:t>ditetapkan</a:t>
            </a:r>
            <a:r>
              <a:rPr lang="en-ID" b="1" dirty="0">
                <a:solidFill>
                  <a:srgbClr val="FF0000"/>
                </a:solidFill>
              </a:rPr>
              <a:t> oleh </a:t>
            </a:r>
            <a:r>
              <a:rPr lang="en-ID" dirty="0" err="1"/>
              <a:t>Majelis</a:t>
            </a:r>
            <a:r>
              <a:rPr lang="en-ID" dirty="0"/>
              <a:t> </a:t>
            </a:r>
            <a:r>
              <a:rPr lang="en-ID" dirty="0" err="1"/>
              <a:t>Permusyawaratan</a:t>
            </a:r>
            <a:r>
              <a:rPr lang="en-ID" dirty="0"/>
              <a:t> Rakyat, Dewan </a:t>
            </a:r>
            <a:r>
              <a:rPr lang="en-ID" dirty="0" err="1"/>
              <a:t>Perwakilan</a:t>
            </a:r>
            <a:r>
              <a:rPr lang="en-ID" dirty="0"/>
              <a:t> Rakyat, Dewan </a:t>
            </a:r>
            <a:r>
              <a:rPr lang="en-ID" dirty="0" err="1"/>
              <a:t>Perwakilan</a:t>
            </a:r>
            <a:r>
              <a:rPr lang="en-ID" dirty="0"/>
              <a:t> Daerah, </a:t>
            </a:r>
            <a:r>
              <a:rPr lang="en-ID" b="1" dirty="0" err="1">
                <a:solidFill>
                  <a:srgbClr val="FF0000"/>
                </a:solidFill>
              </a:rPr>
              <a:t>Mahkamah</a:t>
            </a:r>
            <a:r>
              <a:rPr lang="en-ID" b="1" dirty="0">
                <a:solidFill>
                  <a:srgbClr val="FF0000"/>
                </a:solidFill>
              </a:rPr>
              <a:t> Agung</a:t>
            </a:r>
            <a:r>
              <a:rPr lang="en-ID" dirty="0"/>
              <a:t>, </a:t>
            </a:r>
            <a:r>
              <a:rPr lang="en-ID" dirty="0" err="1"/>
              <a:t>Mahkamah</a:t>
            </a:r>
            <a:r>
              <a:rPr lang="en-ID" dirty="0"/>
              <a:t> </a:t>
            </a:r>
            <a:r>
              <a:rPr lang="en-ID" dirty="0" err="1"/>
              <a:t>Konstitusi</a:t>
            </a:r>
            <a:r>
              <a:rPr lang="en-ID" dirty="0"/>
              <a:t>, Badan </a:t>
            </a:r>
            <a:r>
              <a:rPr lang="en-ID" dirty="0" err="1"/>
              <a:t>Pemeriksa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, </a:t>
            </a:r>
            <a:r>
              <a:rPr lang="en-ID" dirty="0" err="1"/>
              <a:t>Komisi</a:t>
            </a:r>
            <a:r>
              <a:rPr lang="en-ID" dirty="0"/>
              <a:t> </a:t>
            </a:r>
            <a:r>
              <a:rPr lang="en-ID" dirty="0" err="1"/>
              <a:t>Yudisial</a:t>
            </a:r>
            <a:r>
              <a:rPr lang="en-ID" dirty="0"/>
              <a:t>, Bank Indonesia, Menteri, badan, </a:t>
            </a:r>
            <a:r>
              <a:rPr lang="en-ID" dirty="0" err="1"/>
              <a:t>lembaga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komisi</a:t>
            </a:r>
            <a:r>
              <a:rPr lang="en-ID" dirty="0"/>
              <a:t> yang </a:t>
            </a:r>
            <a:r>
              <a:rPr lang="en-ID" dirty="0" err="1"/>
              <a:t>setingkat</a:t>
            </a:r>
            <a:r>
              <a:rPr lang="en-ID" dirty="0"/>
              <a:t> yang </a:t>
            </a:r>
            <a:r>
              <a:rPr lang="en-ID" dirty="0" err="1"/>
              <a:t>dibentuk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Undang-Undang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</a:t>
            </a:r>
            <a:r>
              <a:rPr lang="en-ID" dirty="0" err="1"/>
              <a:t>Undang-Undang</a:t>
            </a:r>
            <a:r>
              <a:rPr lang="en-ID" dirty="0"/>
              <a:t>, Dewan </a:t>
            </a:r>
            <a:r>
              <a:rPr lang="en-ID" dirty="0" err="1"/>
              <a:t>Perwakilan</a:t>
            </a:r>
            <a:r>
              <a:rPr lang="en-ID" dirty="0"/>
              <a:t> Rakyat Daerah </a:t>
            </a:r>
            <a:r>
              <a:rPr lang="en-ID" dirty="0" err="1"/>
              <a:t>Provinsi</a:t>
            </a:r>
            <a:r>
              <a:rPr lang="en-ID" dirty="0"/>
              <a:t>, </a:t>
            </a:r>
            <a:r>
              <a:rPr lang="en-ID" dirty="0" err="1"/>
              <a:t>Gubernur</a:t>
            </a:r>
            <a:r>
              <a:rPr lang="en-ID" dirty="0"/>
              <a:t>, Dewan </a:t>
            </a:r>
            <a:r>
              <a:rPr lang="en-ID" dirty="0" err="1"/>
              <a:t>Perwakilan</a:t>
            </a:r>
            <a:r>
              <a:rPr lang="en-ID" dirty="0"/>
              <a:t> Rakyat Daerah </a:t>
            </a:r>
            <a:r>
              <a:rPr lang="en-ID" dirty="0" err="1"/>
              <a:t>Kabupaten</a:t>
            </a:r>
            <a:r>
              <a:rPr lang="en-ID" dirty="0"/>
              <a:t>/Kota, </a:t>
            </a:r>
            <a:r>
              <a:rPr lang="en-ID" dirty="0" err="1"/>
              <a:t>Bupati</a:t>
            </a:r>
            <a:r>
              <a:rPr lang="en-ID" dirty="0"/>
              <a:t>/</a:t>
            </a:r>
            <a:r>
              <a:rPr lang="en-ID" dirty="0" err="1"/>
              <a:t>Walikota</a:t>
            </a:r>
            <a:r>
              <a:rPr lang="en-ID" dirty="0"/>
              <a:t>,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yang </a:t>
            </a:r>
            <a:r>
              <a:rPr lang="en-ID" dirty="0" err="1"/>
              <a:t>setingkat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29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ADEE-3B5C-4F26-9DAC-5F89C031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Pasal</a:t>
            </a:r>
            <a:r>
              <a:rPr lang="en-US" dirty="0"/>
              <a:t> 8 </a:t>
            </a:r>
            <a:r>
              <a:rPr lang="en-US" dirty="0" err="1"/>
              <a:t>ayat</a:t>
            </a:r>
            <a:r>
              <a:rPr lang="en-US" dirty="0"/>
              <a:t> (2)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9E443-CB2F-4839-B3C4-A5BE94B02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0238" indent="-630238" algn="just">
              <a:buNone/>
            </a:pPr>
            <a:r>
              <a:rPr lang="en-ID" sz="3600" dirty="0"/>
              <a:t>(2) </a:t>
            </a:r>
            <a:r>
              <a:rPr lang="en-ID" sz="3600" dirty="0" err="1"/>
              <a:t>Peraturan</a:t>
            </a:r>
            <a:r>
              <a:rPr lang="en-ID" sz="3600" dirty="0"/>
              <a:t> </a:t>
            </a:r>
            <a:r>
              <a:rPr lang="en-ID" sz="3600" dirty="0" err="1"/>
              <a:t>Perundang-undangan</a:t>
            </a:r>
            <a:r>
              <a:rPr lang="en-ID" sz="3600" dirty="0"/>
              <a:t> </a:t>
            </a:r>
            <a:r>
              <a:rPr lang="en-ID" sz="3600" dirty="0" err="1"/>
              <a:t>sebagaimana</a:t>
            </a:r>
            <a:r>
              <a:rPr lang="en-ID" sz="3600" dirty="0"/>
              <a:t> </a:t>
            </a:r>
            <a:r>
              <a:rPr lang="en-ID" sz="3600" dirty="0" err="1"/>
              <a:t>dimaksud</a:t>
            </a:r>
            <a:r>
              <a:rPr lang="en-ID" sz="3600" dirty="0"/>
              <a:t> pada </a:t>
            </a:r>
            <a:r>
              <a:rPr lang="en-ID" sz="3600" dirty="0" err="1"/>
              <a:t>ayat</a:t>
            </a:r>
            <a:r>
              <a:rPr lang="en-ID" sz="3600" dirty="0"/>
              <a:t> (1) </a:t>
            </a:r>
            <a:r>
              <a:rPr lang="en-ID" sz="3600" b="1" dirty="0" err="1">
                <a:solidFill>
                  <a:srgbClr val="FF0000"/>
                </a:solidFill>
              </a:rPr>
              <a:t>diakui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b="1" dirty="0" err="1">
                <a:solidFill>
                  <a:srgbClr val="FF0000"/>
                </a:solidFill>
              </a:rPr>
              <a:t>keberadaannya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dirty="0"/>
              <a:t>dan </a:t>
            </a:r>
            <a:r>
              <a:rPr lang="en-ID" sz="3600" b="1" dirty="0" err="1">
                <a:solidFill>
                  <a:srgbClr val="FF0000"/>
                </a:solidFill>
              </a:rPr>
              <a:t>mempunyai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b="1" dirty="0" err="1">
                <a:solidFill>
                  <a:srgbClr val="FF0000"/>
                </a:solidFill>
              </a:rPr>
              <a:t>kekuatan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b="1" dirty="0" err="1">
                <a:solidFill>
                  <a:srgbClr val="FF0000"/>
                </a:solidFill>
              </a:rPr>
              <a:t>hukum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b="1" dirty="0" err="1">
                <a:solidFill>
                  <a:srgbClr val="FF0000"/>
                </a:solidFill>
              </a:rPr>
              <a:t>mengikat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dirty="0" err="1"/>
              <a:t>sepanjang</a:t>
            </a:r>
            <a:r>
              <a:rPr lang="en-ID" sz="3600" dirty="0"/>
              <a:t> </a:t>
            </a:r>
            <a:r>
              <a:rPr lang="en-ID" sz="3600" b="1" dirty="0" err="1">
                <a:solidFill>
                  <a:srgbClr val="FF0000"/>
                </a:solidFill>
              </a:rPr>
              <a:t>diperintahkan</a:t>
            </a:r>
            <a:r>
              <a:rPr lang="en-ID" sz="3600" b="1" dirty="0">
                <a:solidFill>
                  <a:srgbClr val="FF0000"/>
                </a:solidFill>
              </a:rPr>
              <a:t> oleh </a:t>
            </a:r>
            <a:r>
              <a:rPr lang="en-ID" sz="3600" b="1" dirty="0" err="1">
                <a:solidFill>
                  <a:srgbClr val="FF0000"/>
                </a:solidFill>
              </a:rPr>
              <a:t>Peraturan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b="1" dirty="0" err="1">
                <a:solidFill>
                  <a:srgbClr val="FF0000"/>
                </a:solidFill>
              </a:rPr>
              <a:t>Perundang-undangan</a:t>
            </a:r>
            <a:r>
              <a:rPr lang="en-ID" sz="3600" b="1" dirty="0">
                <a:solidFill>
                  <a:srgbClr val="FF0000"/>
                </a:solidFill>
              </a:rPr>
              <a:t> yang </a:t>
            </a:r>
            <a:r>
              <a:rPr lang="en-ID" sz="3600" b="1" dirty="0" err="1">
                <a:solidFill>
                  <a:srgbClr val="FF0000"/>
                </a:solidFill>
              </a:rPr>
              <a:t>lebih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b="1" dirty="0" err="1">
                <a:solidFill>
                  <a:srgbClr val="FF0000"/>
                </a:solidFill>
              </a:rPr>
              <a:t>tinggi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b="1" dirty="0" err="1">
                <a:solidFill>
                  <a:srgbClr val="00B0F0"/>
                </a:solidFill>
              </a:rPr>
              <a:t>atau</a:t>
            </a:r>
            <a:r>
              <a:rPr lang="en-ID" sz="3600" dirty="0"/>
              <a:t> </a:t>
            </a:r>
            <a:r>
              <a:rPr lang="en-ID" sz="3600" b="1" dirty="0" err="1"/>
              <a:t>dibentuk</a:t>
            </a:r>
            <a:r>
              <a:rPr lang="en-ID" sz="3600" b="1" dirty="0"/>
              <a:t> </a:t>
            </a:r>
            <a:r>
              <a:rPr lang="en-ID" sz="3600" b="1" dirty="0" err="1"/>
              <a:t>berdasarkan</a:t>
            </a:r>
            <a:r>
              <a:rPr lang="en-ID" sz="3600" b="1" dirty="0"/>
              <a:t> </a:t>
            </a:r>
            <a:r>
              <a:rPr lang="en-ID" sz="3600" b="1" dirty="0" err="1"/>
              <a:t>kewenangan</a:t>
            </a:r>
            <a:r>
              <a:rPr lang="en-ID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08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12192000" cy="6551676"/>
          </a:xfrm>
          <a:custGeom>
            <a:avLst/>
            <a:gdLst/>
            <a:ahLst/>
            <a:cxnLst/>
            <a:rect l="l" t="t" r="r" b="b"/>
            <a:pathLst>
              <a:path w="12192000" h="6551676">
                <a:moveTo>
                  <a:pt x="0" y="6551676"/>
                </a:moveTo>
                <a:lnTo>
                  <a:pt x="12192000" y="6551676"/>
                </a:lnTo>
                <a:lnTo>
                  <a:pt x="12192000" y="0"/>
                </a:lnTo>
                <a:lnTo>
                  <a:pt x="0" y="0"/>
                </a:lnTo>
                <a:lnTo>
                  <a:pt x="0" y="6551676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6551676"/>
            <a:ext cx="12192000" cy="339852"/>
          </a:xfrm>
          <a:custGeom>
            <a:avLst/>
            <a:gdLst/>
            <a:ahLst/>
            <a:cxnLst/>
            <a:rect l="l" t="t" r="r" b="b"/>
            <a:pathLst>
              <a:path w="12192000" h="339851">
                <a:moveTo>
                  <a:pt x="12192000" y="0"/>
                </a:moveTo>
                <a:lnTo>
                  <a:pt x="0" y="0"/>
                </a:lnTo>
                <a:lnTo>
                  <a:pt x="0" y="306321"/>
                </a:lnTo>
                <a:lnTo>
                  <a:pt x="12192000" y="306321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71732" y="6248399"/>
            <a:ext cx="478535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00059" y="2420112"/>
            <a:ext cx="3069336" cy="2290572"/>
          </a:xfrm>
          <a:custGeom>
            <a:avLst/>
            <a:gdLst/>
            <a:ahLst/>
            <a:cxnLst/>
            <a:rect l="l" t="t" r="r" b="b"/>
            <a:pathLst>
              <a:path w="3069336" h="2290571">
                <a:moveTo>
                  <a:pt x="183261" y="0"/>
                </a:moveTo>
                <a:lnTo>
                  <a:pt x="168229" y="607"/>
                </a:lnTo>
                <a:lnTo>
                  <a:pt x="153533" y="2398"/>
                </a:lnTo>
                <a:lnTo>
                  <a:pt x="111924" y="14400"/>
                </a:lnTo>
                <a:lnTo>
                  <a:pt x="75026" y="35356"/>
                </a:lnTo>
                <a:lnTo>
                  <a:pt x="44111" y="63993"/>
                </a:lnTo>
                <a:lnTo>
                  <a:pt x="20453" y="99039"/>
                </a:lnTo>
                <a:lnTo>
                  <a:pt x="5325" y="139219"/>
                </a:lnTo>
                <a:lnTo>
                  <a:pt x="0" y="183261"/>
                </a:lnTo>
                <a:lnTo>
                  <a:pt x="0" y="2290572"/>
                </a:lnTo>
                <a:lnTo>
                  <a:pt x="3069336" y="2290572"/>
                </a:lnTo>
                <a:lnTo>
                  <a:pt x="3069336" y="183261"/>
                </a:lnTo>
                <a:lnTo>
                  <a:pt x="3064010" y="139219"/>
                </a:lnTo>
                <a:lnTo>
                  <a:pt x="3048882" y="99039"/>
                </a:lnTo>
                <a:lnTo>
                  <a:pt x="3025224" y="63993"/>
                </a:lnTo>
                <a:lnTo>
                  <a:pt x="2994309" y="35356"/>
                </a:lnTo>
                <a:lnTo>
                  <a:pt x="2957411" y="14400"/>
                </a:lnTo>
                <a:lnTo>
                  <a:pt x="2915802" y="2398"/>
                </a:lnTo>
                <a:lnTo>
                  <a:pt x="2886075" y="0"/>
                </a:lnTo>
                <a:lnTo>
                  <a:pt x="183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00059" y="2420112"/>
            <a:ext cx="3069336" cy="2290572"/>
          </a:xfrm>
          <a:custGeom>
            <a:avLst/>
            <a:gdLst/>
            <a:ahLst/>
            <a:cxnLst/>
            <a:rect l="l" t="t" r="r" b="b"/>
            <a:pathLst>
              <a:path w="3069336" h="2290571">
                <a:moveTo>
                  <a:pt x="183261" y="0"/>
                </a:moveTo>
                <a:lnTo>
                  <a:pt x="2886075" y="0"/>
                </a:lnTo>
                <a:lnTo>
                  <a:pt x="2901106" y="607"/>
                </a:lnTo>
                <a:lnTo>
                  <a:pt x="2944002" y="9342"/>
                </a:lnTo>
                <a:lnTo>
                  <a:pt x="2982612" y="27455"/>
                </a:lnTo>
                <a:lnTo>
                  <a:pt x="3015662" y="53673"/>
                </a:lnTo>
                <a:lnTo>
                  <a:pt x="3041880" y="86723"/>
                </a:lnTo>
                <a:lnTo>
                  <a:pt x="3059993" y="125333"/>
                </a:lnTo>
                <a:lnTo>
                  <a:pt x="3068728" y="168229"/>
                </a:lnTo>
                <a:lnTo>
                  <a:pt x="3069336" y="183261"/>
                </a:lnTo>
                <a:lnTo>
                  <a:pt x="3069336" y="2290572"/>
                </a:lnTo>
                <a:lnTo>
                  <a:pt x="0" y="2290572"/>
                </a:lnTo>
                <a:lnTo>
                  <a:pt x="0" y="183261"/>
                </a:lnTo>
                <a:lnTo>
                  <a:pt x="5325" y="139219"/>
                </a:lnTo>
                <a:lnTo>
                  <a:pt x="20453" y="99039"/>
                </a:lnTo>
                <a:lnTo>
                  <a:pt x="44111" y="63993"/>
                </a:lnTo>
                <a:lnTo>
                  <a:pt x="75026" y="35356"/>
                </a:lnTo>
                <a:lnTo>
                  <a:pt x="111924" y="14400"/>
                </a:lnTo>
                <a:lnTo>
                  <a:pt x="153533" y="2398"/>
                </a:lnTo>
                <a:lnTo>
                  <a:pt x="183261" y="0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00059" y="4710684"/>
            <a:ext cx="3069336" cy="986027"/>
          </a:xfrm>
          <a:custGeom>
            <a:avLst/>
            <a:gdLst/>
            <a:ahLst/>
            <a:cxnLst/>
            <a:rect l="l" t="t" r="r" b="b"/>
            <a:pathLst>
              <a:path w="3069336" h="986027">
                <a:moveTo>
                  <a:pt x="0" y="986027"/>
                </a:moveTo>
                <a:lnTo>
                  <a:pt x="3069336" y="986027"/>
                </a:lnTo>
                <a:lnTo>
                  <a:pt x="3069336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00059" y="4710684"/>
            <a:ext cx="3069336" cy="986027"/>
          </a:xfrm>
          <a:custGeom>
            <a:avLst/>
            <a:gdLst/>
            <a:ahLst/>
            <a:cxnLst/>
            <a:rect l="l" t="t" r="r" b="b"/>
            <a:pathLst>
              <a:path w="3069336" h="986027">
                <a:moveTo>
                  <a:pt x="0" y="986027"/>
                </a:moveTo>
                <a:lnTo>
                  <a:pt x="3069336" y="986027"/>
                </a:lnTo>
                <a:lnTo>
                  <a:pt x="3069336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50450" y="4867656"/>
            <a:ext cx="1869440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47960" y="4867656"/>
            <a:ext cx="1074420" cy="1074420"/>
          </a:xfrm>
          <a:custGeom>
            <a:avLst/>
            <a:gdLst/>
            <a:ahLst/>
            <a:cxnLst/>
            <a:rect l="l" t="t" r="r" b="b"/>
            <a:pathLst>
              <a:path w="1074420" h="1074420">
                <a:moveTo>
                  <a:pt x="0" y="537210"/>
                </a:moveTo>
                <a:lnTo>
                  <a:pt x="1780" y="493153"/>
                </a:lnTo>
                <a:lnTo>
                  <a:pt x="7031" y="450076"/>
                </a:lnTo>
                <a:lnTo>
                  <a:pt x="15613" y="408119"/>
                </a:lnTo>
                <a:lnTo>
                  <a:pt x="27389" y="367418"/>
                </a:lnTo>
                <a:lnTo>
                  <a:pt x="42219" y="328112"/>
                </a:lnTo>
                <a:lnTo>
                  <a:pt x="59966" y="290340"/>
                </a:lnTo>
                <a:lnTo>
                  <a:pt x="80491" y="254239"/>
                </a:lnTo>
                <a:lnTo>
                  <a:pt x="103656" y="219949"/>
                </a:lnTo>
                <a:lnTo>
                  <a:pt x="129323" y="187608"/>
                </a:lnTo>
                <a:lnTo>
                  <a:pt x="157352" y="157353"/>
                </a:lnTo>
                <a:lnTo>
                  <a:pt x="187608" y="129323"/>
                </a:lnTo>
                <a:lnTo>
                  <a:pt x="219949" y="103656"/>
                </a:lnTo>
                <a:lnTo>
                  <a:pt x="254239" y="80491"/>
                </a:lnTo>
                <a:lnTo>
                  <a:pt x="290340" y="59966"/>
                </a:lnTo>
                <a:lnTo>
                  <a:pt x="328112" y="42219"/>
                </a:lnTo>
                <a:lnTo>
                  <a:pt x="367418" y="27389"/>
                </a:lnTo>
                <a:lnTo>
                  <a:pt x="408119" y="15613"/>
                </a:lnTo>
                <a:lnTo>
                  <a:pt x="450076" y="7031"/>
                </a:lnTo>
                <a:lnTo>
                  <a:pt x="493153" y="1780"/>
                </a:lnTo>
                <a:lnTo>
                  <a:pt x="537210" y="0"/>
                </a:lnTo>
                <a:lnTo>
                  <a:pt x="581266" y="1780"/>
                </a:lnTo>
                <a:lnTo>
                  <a:pt x="624343" y="7031"/>
                </a:lnTo>
                <a:lnTo>
                  <a:pt x="666300" y="15613"/>
                </a:lnTo>
                <a:lnTo>
                  <a:pt x="707001" y="27389"/>
                </a:lnTo>
                <a:lnTo>
                  <a:pt x="746307" y="42219"/>
                </a:lnTo>
                <a:lnTo>
                  <a:pt x="784079" y="59966"/>
                </a:lnTo>
                <a:lnTo>
                  <a:pt x="820180" y="80491"/>
                </a:lnTo>
                <a:lnTo>
                  <a:pt x="854470" y="103656"/>
                </a:lnTo>
                <a:lnTo>
                  <a:pt x="886811" y="129323"/>
                </a:lnTo>
                <a:lnTo>
                  <a:pt x="917066" y="157353"/>
                </a:lnTo>
                <a:lnTo>
                  <a:pt x="945096" y="187608"/>
                </a:lnTo>
                <a:lnTo>
                  <a:pt x="970763" y="219949"/>
                </a:lnTo>
                <a:lnTo>
                  <a:pt x="993928" y="254239"/>
                </a:lnTo>
                <a:lnTo>
                  <a:pt x="1014453" y="290340"/>
                </a:lnTo>
                <a:lnTo>
                  <a:pt x="1032200" y="328112"/>
                </a:lnTo>
                <a:lnTo>
                  <a:pt x="1047030" y="367418"/>
                </a:lnTo>
                <a:lnTo>
                  <a:pt x="1058806" y="408119"/>
                </a:lnTo>
                <a:lnTo>
                  <a:pt x="1067388" y="450076"/>
                </a:lnTo>
                <a:lnTo>
                  <a:pt x="1072639" y="493153"/>
                </a:lnTo>
                <a:lnTo>
                  <a:pt x="1074420" y="537210"/>
                </a:lnTo>
                <a:lnTo>
                  <a:pt x="1072639" y="581270"/>
                </a:lnTo>
                <a:lnTo>
                  <a:pt x="1067388" y="624349"/>
                </a:lnTo>
                <a:lnTo>
                  <a:pt x="1058806" y="666309"/>
                </a:lnTo>
                <a:lnTo>
                  <a:pt x="1047030" y="707011"/>
                </a:lnTo>
                <a:lnTo>
                  <a:pt x="1032200" y="746318"/>
                </a:lnTo>
                <a:lnTo>
                  <a:pt x="1014453" y="784090"/>
                </a:lnTo>
                <a:lnTo>
                  <a:pt x="993928" y="820191"/>
                </a:lnTo>
                <a:lnTo>
                  <a:pt x="970763" y="854481"/>
                </a:lnTo>
                <a:lnTo>
                  <a:pt x="945096" y="886822"/>
                </a:lnTo>
                <a:lnTo>
                  <a:pt x="917066" y="917076"/>
                </a:lnTo>
                <a:lnTo>
                  <a:pt x="886811" y="945105"/>
                </a:lnTo>
                <a:lnTo>
                  <a:pt x="854470" y="970770"/>
                </a:lnTo>
                <a:lnTo>
                  <a:pt x="820180" y="993934"/>
                </a:lnTo>
                <a:lnTo>
                  <a:pt x="784079" y="1014458"/>
                </a:lnTo>
                <a:lnTo>
                  <a:pt x="746307" y="1032204"/>
                </a:lnTo>
                <a:lnTo>
                  <a:pt x="707001" y="1047033"/>
                </a:lnTo>
                <a:lnTo>
                  <a:pt x="666300" y="1058807"/>
                </a:lnTo>
                <a:lnTo>
                  <a:pt x="624343" y="1067388"/>
                </a:lnTo>
                <a:lnTo>
                  <a:pt x="581266" y="1072639"/>
                </a:lnTo>
                <a:lnTo>
                  <a:pt x="537210" y="1074420"/>
                </a:lnTo>
                <a:lnTo>
                  <a:pt x="493153" y="1072639"/>
                </a:lnTo>
                <a:lnTo>
                  <a:pt x="450076" y="1067388"/>
                </a:lnTo>
                <a:lnTo>
                  <a:pt x="408119" y="1058807"/>
                </a:lnTo>
                <a:lnTo>
                  <a:pt x="367418" y="1047033"/>
                </a:lnTo>
                <a:lnTo>
                  <a:pt x="328112" y="1032204"/>
                </a:lnTo>
                <a:lnTo>
                  <a:pt x="290340" y="1014458"/>
                </a:lnTo>
                <a:lnTo>
                  <a:pt x="254239" y="993934"/>
                </a:lnTo>
                <a:lnTo>
                  <a:pt x="219949" y="970770"/>
                </a:lnTo>
                <a:lnTo>
                  <a:pt x="187608" y="945105"/>
                </a:lnTo>
                <a:lnTo>
                  <a:pt x="157352" y="917076"/>
                </a:lnTo>
                <a:lnTo>
                  <a:pt x="129323" y="886822"/>
                </a:lnTo>
                <a:lnTo>
                  <a:pt x="103656" y="854481"/>
                </a:lnTo>
                <a:lnTo>
                  <a:pt x="80491" y="820191"/>
                </a:lnTo>
                <a:lnTo>
                  <a:pt x="59966" y="784090"/>
                </a:lnTo>
                <a:lnTo>
                  <a:pt x="42219" y="746318"/>
                </a:lnTo>
                <a:lnTo>
                  <a:pt x="27389" y="707011"/>
                </a:lnTo>
                <a:lnTo>
                  <a:pt x="15613" y="666309"/>
                </a:lnTo>
                <a:lnTo>
                  <a:pt x="7031" y="624349"/>
                </a:lnTo>
                <a:lnTo>
                  <a:pt x="1780" y="581270"/>
                </a:lnTo>
                <a:lnTo>
                  <a:pt x="0" y="537210"/>
                </a:lnTo>
                <a:close/>
              </a:path>
            </a:pathLst>
          </a:custGeom>
          <a:ln w="12192">
            <a:solidFill>
              <a:srgbClr val="CFD4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2019" y="2420112"/>
            <a:ext cx="3069335" cy="2290572"/>
          </a:xfrm>
          <a:custGeom>
            <a:avLst/>
            <a:gdLst/>
            <a:ahLst/>
            <a:cxnLst/>
            <a:rect l="l" t="t" r="r" b="b"/>
            <a:pathLst>
              <a:path w="3069335" h="2290571">
                <a:moveTo>
                  <a:pt x="183248" y="0"/>
                </a:moveTo>
                <a:lnTo>
                  <a:pt x="168218" y="607"/>
                </a:lnTo>
                <a:lnTo>
                  <a:pt x="153524" y="2398"/>
                </a:lnTo>
                <a:lnTo>
                  <a:pt x="111919" y="14400"/>
                </a:lnTo>
                <a:lnTo>
                  <a:pt x="75023" y="35356"/>
                </a:lnTo>
                <a:lnTo>
                  <a:pt x="44110" y="63993"/>
                </a:lnTo>
                <a:lnTo>
                  <a:pt x="20453" y="99039"/>
                </a:lnTo>
                <a:lnTo>
                  <a:pt x="5325" y="139219"/>
                </a:lnTo>
                <a:lnTo>
                  <a:pt x="0" y="183261"/>
                </a:lnTo>
                <a:lnTo>
                  <a:pt x="0" y="2290572"/>
                </a:lnTo>
                <a:lnTo>
                  <a:pt x="3069335" y="2290572"/>
                </a:lnTo>
                <a:lnTo>
                  <a:pt x="3069335" y="183261"/>
                </a:lnTo>
                <a:lnTo>
                  <a:pt x="3064010" y="139219"/>
                </a:lnTo>
                <a:lnTo>
                  <a:pt x="3048882" y="99039"/>
                </a:lnTo>
                <a:lnTo>
                  <a:pt x="3025224" y="63993"/>
                </a:lnTo>
                <a:lnTo>
                  <a:pt x="2994309" y="35356"/>
                </a:lnTo>
                <a:lnTo>
                  <a:pt x="2957411" y="14400"/>
                </a:lnTo>
                <a:lnTo>
                  <a:pt x="2915802" y="2398"/>
                </a:lnTo>
                <a:lnTo>
                  <a:pt x="2886075" y="0"/>
                </a:lnTo>
                <a:lnTo>
                  <a:pt x="183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2019" y="2420112"/>
            <a:ext cx="3069335" cy="2290572"/>
          </a:xfrm>
          <a:custGeom>
            <a:avLst/>
            <a:gdLst/>
            <a:ahLst/>
            <a:cxnLst/>
            <a:rect l="l" t="t" r="r" b="b"/>
            <a:pathLst>
              <a:path w="3069335" h="2290571">
                <a:moveTo>
                  <a:pt x="183248" y="0"/>
                </a:moveTo>
                <a:lnTo>
                  <a:pt x="2886075" y="0"/>
                </a:lnTo>
                <a:lnTo>
                  <a:pt x="2901106" y="607"/>
                </a:lnTo>
                <a:lnTo>
                  <a:pt x="2944002" y="9342"/>
                </a:lnTo>
                <a:lnTo>
                  <a:pt x="2982612" y="27455"/>
                </a:lnTo>
                <a:lnTo>
                  <a:pt x="3015662" y="53673"/>
                </a:lnTo>
                <a:lnTo>
                  <a:pt x="3041880" y="86723"/>
                </a:lnTo>
                <a:lnTo>
                  <a:pt x="3059993" y="125333"/>
                </a:lnTo>
                <a:lnTo>
                  <a:pt x="3068728" y="168229"/>
                </a:lnTo>
                <a:lnTo>
                  <a:pt x="3069335" y="183261"/>
                </a:lnTo>
                <a:lnTo>
                  <a:pt x="3069335" y="2290572"/>
                </a:lnTo>
                <a:lnTo>
                  <a:pt x="0" y="2290572"/>
                </a:lnTo>
                <a:lnTo>
                  <a:pt x="0" y="183261"/>
                </a:lnTo>
                <a:lnTo>
                  <a:pt x="5325" y="139219"/>
                </a:lnTo>
                <a:lnTo>
                  <a:pt x="20453" y="99039"/>
                </a:lnTo>
                <a:lnTo>
                  <a:pt x="44110" y="63993"/>
                </a:lnTo>
                <a:lnTo>
                  <a:pt x="75023" y="35356"/>
                </a:lnTo>
                <a:lnTo>
                  <a:pt x="111919" y="14400"/>
                </a:lnTo>
                <a:lnTo>
                  <a:pt x="153524" y="2398"/>
                </a:lnTo>
                <a:lnTo>
                  <a:pt x="183248" y="0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2019" y="4710684"/>
            <a:ext cx="3069335" cy="986027"/>
          </a:xfrm>
          <a:custGeom>
            <a:avLst/>
            <a:gdLst/>
            <a:ahLst/>
            <a:cxnLst/>
            <a:rect l="l" t="t" r="r" b="b"/>
            <a:pathLst>
              <a:path w="3069335" h="986027">
                <a:moveTo>
                  <a:pt x="0" y="986027"/>
                </a:moveTo>
                <a:lnTo>
                  <a:pt x="3069335" y="986027"/>
                </a:lnTo>
                <a:lnTo>
                  <a:pt x="3069335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2019" y="4710684"/>
            <a:ext cx="3069335" cy="986027"/>
          </a:xfrm>
          <a:custGeom>
            <a:avLst/>
            <a:gdLst/>
            <a:ahLst/>
            <a:cxnLst/>
            <a:rect l="l" t="t" r="r" b="b"/>
            <a:pathLst>
              <a:path w="3069335" h="986027">
                <a:moveTo>
                  <a:pt x="0" y="986027"/>
                </a:moveTo>
                <a:lnTo>
                  <a:pt x="3069335" y="986027"/>
                </a:lnTo>
                <a:lnTo>
                  <a:pt x="3069335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9920" y="4717211"/>
            <a:ext cx="1074420" cy="1375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69920" y="4867656"/>
            <a:ext cx="1074420" cy="1074420"/>
          </a:xfrm>
          <a:custGeom>
            <a:avLst/>
            <a:gdLst/>
            <a:ahLst/>
            <a:cxnLst/>
            <a:rect l="l" t="t" r="r" b="b"/>
            <a:pathLst>
              <a:path w="1074420" h="1074420">
                <a:moveTo>
                  <a:pt x="0" y="537210"/>
                </a:moveTo>
                <a:lnTo>
                  <a:pt x="1780" y="493153"/>
                </a:lnTo>
                <a:lnTo>
                  <a:pt x="7031" y="450076"/>
                </a:lnTo>
                <a:lnTo>
                  <a:pt x="15613" y="408119"/>
                </a:lnTo>
                <a:lnTo>
                  <a:pt x="27389" y="367418"/>
                </a:lnTo>
                <a:lnTo>
                  <a:pt x="42219" y="328112"/>
                </a:lnTo>
                <a:lnTo>
                  <a:pt x="59966" y="290340"/>
                </a:lnTo>
                <a:lnTo>
                  <a:pt x="80491" y="254239"/>
                </a:lnTo>
                <a:lnTo>
                  <a:pt x="103656" y="219949"/>
                </a:lnTo>
                <a:lnTo>
                  <a:pt x="129323" y="187608"/>
                </a:lnTo>
                <a:lnTo>
                  <a:pt x="157352" y="157353"/>
                </a:lnTo>
                <a:lnTo>
                  <a:pt x="187608" y="129323"/>
                </a:lnTo>
                <a:lnTo>
                  <a:pt x="219949" y="103656"/>
                </a:lnTo>
                <a:lnTo>
                  <a:pt x="254239" y="80491"/>
                </a:lnTo>
                <a:lnTo>
                  <a:pt x="290340" y="59966"/>
                </a:lnTo>
                <a:lnTo>
                  <a:pt x="328112" y="42219"/>
                </a:lnTo>
                <a:lnTo>
                  <a:pt x="367418" y="27389"/>
                </a:lnTo>
                <a:lnTo>
                  <a:pt x="408119" y="15613"/>
                </a:lnTo>
                <a:lnTo>
                  <a:pt x="450076" y="7031"/>
                </a:lnTo>
                <a:lnTo>
                  <a:pt x="493153" y="1780"/>
                </a:lnTo>
                <a:lnTo>
                  <a:pt x="537209" y="0"/>
                </a:lnTo>
                <a:lnTo>
                  <a:pt x="581266" y="1780"/>
                </a:lnTo>
                <a:lnTo>
                  <a:pt x="624343" y="7031"/>
                </a:lnTo>
                <a:lnTo>
                  <a:pt x="666300" y="15613"/>
                </a:lnTo>
                <a:lnTo>
                  <a:pt x="707001" y="27389"/>
                </a:lnTo>
                <a:lnTo>
                  <a:pt x="746307" y="42219"/>
                </a:lnTo>
                <a:lnTo>
                  <a:pt x="784079" y="59966"/>
                </a:lnTo>
                <a:lnTo>
                  <a:pt x="820180" y="80491"/>
                </a:lnTo>
                <a:lnTo>
                  <a:pt x="854470" y="103656"/>
                </a:lnTo>
                <a:lnTo>
                  <a:pt x="886811" y="129323"/>
                </a:lnTo>
                <a:lnTo>
                  <a:pt x="917066" y="157353"/>
                </a:lnTo>
                <a:lnTo>
                  <a:pt x="945096" y="187608"/>
                </a:lnTo>
                <a:lnTo>
                  <a:pt x="970763" y="219949"/>
                </a:lnTo>
                <a:lnTo>
                  <a:pt x="993928" y="254239"/>
                </a:lnTo>
                <a:lnTo>
                  <a:pt x="1014453" y="290340"/>
                </a:lnTo>
                <a:lnTo>
                  <a:pt x="1032200" y="328112"/>
                </a:lnTo>
                <a:lnTo>
                  <a:pt x="1047030" y="367418"/>
                </a:lnTo>
                <a:lnTo>
                  <a:pt x="1058806" y="408119"/>
                </a:lnTo>
                <a:lnTo>
                  <a:pt x="1067388" y="450076"/>
                </a:lnTo>
                <a:lnTo>
                  <a:pt x="1072639" y="493153"/>
                </a:lnTo>
                <a:lnTo>
                  <a:pt x="1074420" y="537210"/>
                </a:lnTo>
                <a:lnTo>
                  <a:pt x="1072639" y="581270"/>
                </a:lnTo>
                <a:lnTo>
                  <a:pt x="1067388" y="624349"/>
                </a:lnTo>
                <a:lnTo>
                  <a:pt x="1058806" y="666309"/>
                </a:lnTo>
                <a:lnTo>
                  <a:pt x="1047030" y="707011"/>
                </a:lnTo>
                <a:lnTo>
                  <a:pt x="1032200" y="746318"/>
                </a:lnTo>
                <a:lnTo>
                  <a:pt x="1014453" y="784090"/>
                </a:lnTo>
                <a:lnTo>
                  <a:pt x="993928" y="820191"/>
                </a:lnTo>
                <a:lnTo>
                  <a:pt x="970763" y="854481"/>
                </a:lnTo>
                <a:lnTo>
                  <a:pt x="945096" y="886822"/>
                </a:lnTo>
                <a:lnTo>
                  <a:pt x="917066" y="917076"/>
                </a:lnTo>
                <a:lnTo>
                  <a:pt x="886811" y="945105"/>
                </a:lnTo>
                <a:lnTo>
                  <a:pt x="854470" y="970770"/>
                </a:lnTo>
                <a:lnTo>
                  <a:pt x="820180" y="993934"/>
                </a:lnTo>
                <a:lnTo>
                  <a:pt x="784079" y="1014458"/>
                </a:lnTo>
                <a:lnTo>
                  <a:pt x="746307" y="1032204"/>
                </a:lnTo>
                <a:lnTo>
                  <a:pt x="707001" y="1047033"/>
                </a:lnTo>
                <a:lnTo>
                  <a:pt x="666300" y="1058807"/>
                </a:lnTo>
                <a:lnTo>
                  <a:pt x="624343" y="1067388"/>
                </a:lnTo>
                <a:lnTo>
                  <a:pt x="581266" y="1072639"/>
                </a:lnTo>
                <a:lnTo>
                  <a:pt x="537209" y="1074420"/>
                </a:lnTo>
                <a:lnTo>
                  <a:pt x="493153" y="1072639"/>
                </a:lnTo>
                <a:lnTo>
                  <a:pt x="450076" y="1067388"/>
                </a:lnTo>
                <a:lnTo>
                  <a:pt x="408119" y="1058807"/>
                </a:lnTo>
                <a:lnTo>
                  <a:pt x="367418" y="1047033"/>
                </a:lnTo>
                <a:lnTo>
                  <a:pt x="328112" y="1032204"/>
                </a:lnTo>
                <a:lnTo>
                  <a:pt x="290340" y="1014458"/>
                </a:lnTo>
                <a:lnTo>
                  <a:pt x="254239" y="993934"/>
                </a:lnTo>
                <a:lnTo>
                  <a:pt x="219949" y="970770"/>
                </a:lnTo>
                <a:lnTo>
                  <a:pt x="187608" y="945105"/>
                </a:lnTo>
                <a:lnTo>
                  <a:pt x="157352" y="917076"/>
                </a:lnTo>
                <a:lnTo>
                  <a:pt x="129323" y="886822"/>
                </a:lnTo>
                <a:lnTo>
                  <a:pt x="103656" y="854481"/>
                </a:lnTo>
                <a:lnTo>
                  <a:pt x="80491" y="820191"/>
                </a:lnTo>
                <a:lnTo>
                  <a:pt x="59966" y="784090"/>
                </a:lnTo>
                <a:lnTo>
                  <a:pt x="42219" y="746318"/>
                </a:lnTo>
                <a:lnTo>
                  <a:pt x="27389" y="707011"/>
                </a:lnTo>
                <a:lnTo>
                  <a:pt x="15613" y="666309"/>
                </a:lnTo>
                <a:lnTo>
                  <a:pt x="7031" y="624349"/>
                </a:lnTo>
                <a:lnTo>
                  <a:pt x="1780" y="581270"/>
                </a:lnTo>
                <a:lnTo>
                  <a:pt x="0" y="537210"/>
                </a:lnTo>
                <a:close/>
              </a:path>
            </a:pathLst>
          </a:custGeom>
          <a:ln w="12192">
            <a:solidFill>
              <a:srgbClr val="CFD4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1040" y="2420112"/>
            <a:ext cx="3069336" cy="2290572"/>
          </a:xfrm>
          <a:custGeom>
            <a:avLst/>
            <a:gdLst/>
            <a:ahLst/>
            <a:cxnLst/>
            <a:rect l="l" t="t" r="r" b="b"/>
            <a:pathLst>
              <a:path w="3069336" h="2290571">
                <a:moveTo>
                  <a:pt x="183261" y="0"/>
                </a:moveTo>
                <a:lnTo>
                  <a:pt x="168229" y="607"/>
                </a:lnTo>
                <a:lnTo>
                  <a:pt x="153533" y="2398"/>
                </a:lnTo>
                <a:lnTo>
                  <a:pt x="111924" y="14400"/>
                </a:lnTo>
                <a:lnTo>
                  <a:pt x="75026" y="35356"/>
                </a:lnTo>
                <a:lnTo>
                  <a:pt x="44111" y="63993"/>
                </a:lnTo>
                <a:lnTo>
                  <a:pt x="20453" y="99039"/>
                </a:lnTo>
                <a:lnTo>
                  <a:pt x="5325" y="139219"/>
                </a:lnTo>
                <a:lnTo>
                  <a:pt x="0" y="183261"/>
                </a:lnTo>
                <a:lnTo>
                  <a:pt x="0" y="2290572"/>
                </a:lnTo>
                <a:lnTo>
                  <a:pt x="3069336" y="2290572"/>
                </a:lnTo>
                <a:lnTo>
                  <a:pt x="3069336" y="183261"/>
                </a:lnTo>
                <a:lnTo>
                  <a:pt x="3064010" y="139219"/>
                </a:lnTo>
                <a:lnTo>
                  <a:pt x="3048882" y="99039"/>
                </a:lnTo>
                <a:lnTo>
                  <a:pt x="3025224" y="63993"/>
                </a:lnTo>
                <a:lnTo>
                  <a:pt x="2994309" y="35356"/>
                </a:lnTo>
                <a:lnTo>
                  <a:pt x="2957411" y="14400"/>
                </a:lnTo>
                <a:lnTo>
                  <a:pt x="2915802" y="2398"/>
                </a:lnTo>
                <a:lnTo>
                  <a:pt x="2886075" y="0"/>
                </a:lnTo>
                <a:lnTo>
                  <a:pt x="183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11040" y="2420112"/>
            <a:ext cx="3069336" cy="2290572"/>
          </a:xfrm>
          <a:custGeom>
            <a:avLst/>
            <a:gdLst/>
            <a:ahLst/>
            <a:cxnLst/>
            <a:rect l="l" t="t" r="r" b="b"/>
            <a:pathLst>
              <a:path w="3069336" h="2290571">
                <a:moveTo>
                  <a:pt x="183261" y="0"/>
                </a:moveTo>
                <a:lnTo>
                  <a:pt x="2886075" y="0"/>
                </a:lnTo>
                <a:lnTo>
                  <a:pt x="2901106" y="607"/>
                </a:lnTo>
                <a:lnTo>
                  <a:pt x="2944002" y="9342"/>
                </a:lnTo>
                <a:lnTo>
                  <a:pt x="2982612" y="27455"/>
                </a:lnTo>
                <a:lnTo>
                  <a:pt x="3015662" y="53673"/>
                </a:lnTo>
                <a:lnTo>
                  <a:pt x="3041880" y="86723"/>
                </a:lnTo>
                <a:lnTo>
                  <a:pt x="3059993" y="125333"/>
                </a:lnTo>
                <a:lnTo>
                  <a:pt x="3068728" y="168229"/>
                </a:lnTo>
                <a:lnTo>
                  <a:pt x="3069336" y="183261"/>
                </a:lnTo>
                <a:lnTo>
                  <a:pt x="3069336" y="2290572"/>
                </a:lnTo>
                <a:lnTo>
                  <a:pt x="0" y="2290572"/>
                </a:lnTo>
                <a:lnTo>
                  <a:pt x="0" y="183261"/>
                </a:lnTo>
                <a:lnTo>
                  <a:pt x="5325" y="139219"/>
                </a:lnTo>
                <a:lnTo>
                  <a:pt x="20453" y="99039"/>
                </a:lnTo>
                <a:lnTo>
                  <a:pt x="44111" y="63993"/>
                </a:lnTo>
                <a:lnTo>
                  <a:pt x="75026" y="35356"/>
                </a:lnTo>
                <a:lnTo>
                  <a:pt x="111924" y="14400"/>
                </a:lnTo>
                <a:lnTo>
                  <a:pt x="153533" y="2398"/>
                </a:lnTo>
                <a:lnTo>
                  <a:pt x="183261" y="0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11040" y="4710684"/>
            <a:ext cx="3069336" cy="986027"/>
          </a:xfrm>
          <a:custGeom>
            <a:avLst/>
            <a:gdLst/>
            <a:ahLst/>
            <a:cxnLst/>
            <a:rect l="l" t="t" r="r" b="b"/>
            <a:pathLst>
              <a:path w="3069336" h="986027">
                <a:moveTo>
                  <a:pt x="0" y="986027"/>
                </a:moveTo>
                <a:lnTo>
                  <a:pt x="3069336" y="986027"/>
                </a:lnTo>
                <a:lnTo>
                  <a:pt x="3069336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1040" y="4710684"/>
            <a:ext cx="3069336" cy="986027"/>
          </a:xfrm>
          <a:custGeom>
            <a:avLst/>
            <a:gdLst/>
            <a:ahLst/>
            <a:cxnLst/>
            <a:rect l="l" t="t" r="r" b="b"/>
            <a:pathLst>
              <a:path w="3069336" h="986027">
                <a:moveTo>
                  <a:pt x="0" y="986027"/>
                </a:moveTo>
                <a:lnTo>
                  <a:pt x="3069336" y="986027"/>
                </a:lnTo>
                <a:lnTo>
                  <a:pt x="3069336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30034" y="4867656"/>
            <a:ext cx="1332229" cy="1074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58940" y="4867656"/>
            <a:ext cx="1074419" cy="1074420"/>
          </a:xfrm>
          <a:custGeom>
            <a:avLst/>
            <a:gdLst/>
            <a:ahLst/>
            <a:cxnLst/>
            <a:rect l="l" t="t" r="r" b="b"/>
            <a:pathLst>
              <a:path w="1074419" h="1074420">
                <a:moveTo>
                  <a:pt x="0" y="537210"/>
                </a:moveTo>
                <a:lnTo>
                  <a:pt x="1780" y="493153"/>
                </a:lnTo>
                <a:lnTo>
                  <a:pt x="7031" y="450076"/>
                </a:lnTo>
                <a:lnTo>
                  <a:pt x="15613" y="408119"/>
                </a:lnTo>
                <a:lnTo>
                  <a:pt x="27389" y="367418"/>
                </a:lnTo>
                <a:lnTo>
                  <a:pt x="42219" y="328112"/>
                </a:lnTo>
                <a:lnTo>
                  <a:pt x="59966" y="290340"/>
                </a:lnTo>
                <a:lnTo>
                  <a:pt x="80491" y="254239"/>
                </a:lnTo>
                <a:lnTo>
                  <a:pt x="103656" y="219949"/>
                </a:lnTo>
                <a:lnTo>
                  <a:pt x="129323" y="187608"/>
                </a:lnTo>
                <a:lnTo>
                  <a:pt x="157352" y="157353"/>
                </a:lnTo>
                <a:lnTo>
                  <a:pt x="187608" y="129323"/>
                </a:lnTo>
                <a:lnTo>
                  <a:pt x="219949" y="103656"/>
                </a:lnTo>
                <a:lnTo>
                  <a:pt x="254239" y="80491"/>
                </a:lnTo>
                <a:lnTo>
                  <a:pt x="290340" y="59966"/>
                </a:lnTo>
                <a:lnTo>
                  <a:pt x="328112" y="42219"/>
                </a:lnTo>
                <a:lnTo>
                  <a:pt x="367418" y="27389"/>
                </a:lnTo>
                <a:lnTo>
                  <a:pt x="408119" y="15613"/>
                </a:lnTo>
                <a:lnTo>
                  <a:pt x="450076" y="7031"/>
                </a:lnTo>
                <a:lnTo>
                  <a:pt x="493153" y="1780"/>
                </a:lnTo>
                <a:lnTo>
                  <a:pt x="537209" y="0"/>
                </a:lnTo>
                <a:lnTo>
                  <a:pt x="581266" y="1780"/>
                </a:lnTo>
                <a:lnTo>
                  <a:pt x="624343" y="7031"/>
                </a:lnTo>
                <a:lnTo>
                  <a:pt x="666300" y="15613"/>
                </a:lnTo>
                <a:lnTo>
                  <a:pt x="707001" y="27389"/>
                </a:lnTo>
                <a:lnTo>
                  <a:pt x="746307" y="42219"/>
                </a:lnTo>
                <a:lnTo>
                  <a:pt x="784079" y="59966"/>
                </a:lnTo>
                <a:lnTo>
                  <a:pt x="820180" y="80491"/>
                </a:lnTo>
                <a:lnTo>
                  <a:pt x="854470" y="103656"/>
                </a:lnTo>
                <a:lnTo>
                  <a:pt x="886811" y="129323"/>
                </a:lnTo>
                <a:lnTo>
                  <a:pt x="917066" y="157353"/>
                </a:lnTo>
                <a:lnTo>
                  <a:pt x="945096" y="187608"/>
                </a:lnTo>
                <a:lnTo>
                  <a:pt x="970763" y="219949"/>
                </a:lnTo>
                <a:lnTo>
                  <a:pt x="993928" y="254239"/>
                </a:lnTo>
                <a:lnTo>
                  <a:pt x="1014453" y="290340"/>
                </a:lnTo>
                <a:lnTo>
                  <a:pt x="1032200" y="328112"/>
                </a:lnTo>
                <a:lnTo>
                  <a:pt x="1047030" y="367418"/>
                </a:lnTo>
                <a:lnTo>
                  <a:pt x="1058806" y="408119"/>
                </a:lnTo>
                <a:lnTo>
                  <a:pt x="1067388" y="450076"/>
                </a:lnTo>
                <a:lnTo>
                  <a:pt x="1072639" y="493153"/>
                </a:lnTo>
                <a:lnTo>
                  <a:pt x="1074419" y="537210"/>
                </a:lnTo>
                <a:lnTo>
                  <a:pt x="1072639" y="581270"/>
                </a:lnTo>
                <a:lnTo>
                  <a:pt x="1067388" y="624349"/>
                </a:lnTo>
                <a:lnTo>
                  <a:pt x="1058806" y="666309"/>
                </a:lnTo>
                <a:lnTo>
                  <a:pt x="1047030" y="707011"/>
                </a:lnTo>
                <a:lnTo>
                  <a:pt x="1032200" y="746318"/>
                </a:lnTo>
                <a:lnTo>
                  <a:pt x="1014453" y="784090"/>
                </a:lnTo>
                <a:lnTo>
                  <a:pt x="993928" y="820191"/>
                </a:lnTo>
                <a:lnTo>
                  <a:pt x="970763" y="854481"/>
                </a:lnTo>
                <a:lnTo>
                  <a:pt x="945096" y="886822"/>
                </a:lnTo>
                <a:lnTo>
                  <a:pt x="917066" y="917076"/>
                </a:lnTo>
                <a:lnTo>
                  <a:pt x="886811" y="945105"/>
                </a:lnTo>
                <a:lnTo>
                  <a:pt x="854470" y="970770"/>
                </a:lnTo>
                <a:lnTo>
                  <a:pt x="820180" y="993934"/>
                </a:lnTo>
                <a:lnTo>
                  <a:pt x="784079" y="1014458"/>
                </a:lnTo>
                <a:lnTo>
                  <a:pt x="746307" y="1032204"/>
                </a:lnTo>
                <a:lnTo>
                  <a:pt x="707001" y="1047033"/>
                </a:lnTo>
                <a:lnTo>
                  <a:pt x="666300" y="1058807"/>
                </a:lnTo>
                <a:lnTo>
                  <a:pt x="624343" y="1067388"/>
                </a:lnTo>
                <a:lnTo>
                  <a:pt x="581266" y="1072639"/>
                </a:lnTo>
                <a:lnTo>
                  <a:pt x="537209" y="1074420"/>
                </a:lnTo>
                <a:lnTo>
                  <a:pt x="493153" y="1072639"/>
                </a:lnTo>
                <a:lnTo>
                  <a:pt x="450076" y="1067388"/>
                </a:lnTo>
                <a:lnTo>
                  <a:pt x="408119" y="1058807"/>
                </a:lnTo>
                <a:lnTo>
                  <a:pt x="367418" y="1047033"/>
                </a:lnTo>
                <a:lnTo>
                  <a:pt x="328112" y="1032204"/>
                </a:lnTo>
                <a:lnTo>
                  <a:pt x="290340" y="1014458"/>
                </a:lnTo>
                <a:lnTo>
                  <a:pt x="254239" y="993934"/>
                </a:lnTo>
                <a:lnTo>
                  <a:pt x="219949" y="970770"/>
                </a:lnTo>
                <a:lnTo>
                  <a:pt x="187608" y="945105"/>
                </a:lnTo>
                <a:lnTo>
                  <a:pt x="157352" y="917076"/>
                </a:lnTo>
                <a:lnTo>
                  <a:pt x="129323" y="886822"/>
                </a:lnTo>
                <a:lnTo>
                  <a:pt x="103656" y="854481"/>
                </a:lnTo>
                <a:lnTo>
                  <a:pt x="80491" y="820191"/>
                </a:lnTo>
                <a:lnTo>
                  <a:pt x="59966" y="784090"/>
                </a:lnTo>
                <a:lnTo>
                  <a:pt x="42219" y="746318"/>
                </a:lnTo>
                <a:lnTo>
                  <a:pt x="27389" y="707011"/>
                </a:lnTo>
                <a:lnTo>
                  <a:pt x="15613" y="666309"/>
                </a:lnTo>
                <a:lnTo>
                  <a:pt x="7031" y="624349"/>
                </a:lnTo>
                <a:lnTo>
                  <a:pt x="1780" y="581270"/>
                </a:lnTo>
                <a:lnTo>
                  <a:pt x="0" y="537210"/>
                </a:lnTo>
                <a:close/>
              </a:path>
            </a:pathLst>
          </a:custGeom>
          <a:ln w="12192">
            <a:solidFill>
              <a:srgbClr val="CFD4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6940" y="749579"/>
            <a:ext cx="9505444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85"/>
              </a:lnSpc>
              <a:spcBef>
                <a:spcPts val="229"/>
              </a:spcBef>
            </a:pPr>
            <a:r>
              <a:rPr lang="en-US" sz="6600" b="1" spc="-79" baseline="3103" dirty="0" err="1">
                <a:latin typeface="Calibri"/>
                <a:cs typeface="Calibri"/>
              </a:rPr>
              <a:t>E_court</a:t>
            </a:r>
            <a:r>
              <a:rPr lang="en-US" sz="6600" b="1" spc="-79" baseline="3103" dirty="0">
                <a:latin typeface="Calibri"/>
                <a:cs typeface="Calibri"/>
              </a:rPr>
              <a:t> </a:t>
            </a:r>
            <a:r>
              <a:rPr lang="en-US" sz="6600" b="1" spc="-79" baseline="3103" dirty="0" err="1">
                <a:latin typeface="Calibri"/>
                <a:cs typeface="Calibri"/>
              </a:rPr>
              <a:t>sebagai</a:t>
            </a:r>
            <a:r>
              <a:rPr lang="en-US" sz="6600" b="1" spc="-79" baseline="3103" dirty="0">
                <a:latin typeface="Calibri"/>
                <a:cs typeface="Calibri"/>
              </a:rPr>
              <a:t> </a:t>
            </a:r>
            <a:r>
              <a:rPr sz="6600" b="1" spc="-79" baseline="3103" dirty="0" err="1">
                <a:latin typeface="Calibri"/>
                <a:cs typeface="Calibri"/>
              </a:rPr>
              <a:t>K</a:t>
            </a:r>
            <a:r>
              <a:rPr sz="6600" b="1" spc="0" baseline="3103" dirty="0" err="1">
                <a:latin typeface="Calibri"/>
                <a:cs typeface="Calibri"/>
              </a:rPr>
              <a:t>ebutuhan</a:t>
            </a:r>
            <a:r>
              <a:rPr sz="6600" b="1" spc="9" baseline="3103" dirty="0">
                <a:latin typeface="Calibri"/>
                <a:cs typeface="Calibri"/>
              </a:rPr>
              <a:t> </a:t>
            </a:r>
            <a:r>
              <a:rPr sz="6600" b="1" spc="0" baseline="3103" dirty="0">
                <a:latin typeface="Calibri"/>
                <a:cs typeface="Calibri"/>
              </a:rPr>
              <a:t>Modernisa</a:t>
            </a:r>
            <a:r>
              <a:rPr sz="6600" b="1" spc="-14" baseline="3103" dirty="0">
                <a:latin typeface="Calibri"/>
                <a:cs typeface="Calibri"/>
              </a:rPr>
              <a:t>s</a:t>
            </a:r>
            <a:r>
              <a:rPr sz="6600" b="1" spc="0" baseline="3103" dirty="0">
                <a:latin typeface="Calibri"/>
                <a:cs typeface="Calibri"/>
              </a:rPr>
              <a:t>i</a:t>
            </a:r>
            <a:r>
              <a:rPr sz="6600" b="1" spc="-24" baseline="3103" dirty="0">
                <a:latin typeface="Calibri"/>
                <a:cs typeface="Calibri"/>
              </a:rPr>
              <a:t> </a:t>
            </a:r>
            <a:r>
              <a:rPr sz="6600" b="1" spc="-75" baseline="3103" dirty="0">
                <a:latin typeface="Calibri"/>
                <a:cs typeface="Calibri"/>
              </a:rPr>
              <a:t>P</a:t>
            </a:r>
            <a:r>
              <a:rPr sz="6600" b="1" spc="0" baseline="3103" dirty="0">
                <a:latin typeface="Calibri"/>
                <a:cs typeface="Calibri"/>
              </a:rPr>
              <a:t>en</a:t>
            </a:r>
            <a:r>
              <a:rPr sz="6600" b="1" spc="-64" baseline="3103" dirty="0">
                <a:latin typeface="Calibri"/>
                <a:cs typeface="Calibri"/>
              </a:rPr>
              <a:t>g</a:t>
            </a:r>
            <a:r>
              <a:rPr sz="6600" b="1" spc="0" baseline="3103" dirty="0">
                <a:latin typeface="Calibri"/>
                <a:cs typeface="Calibri"/>
              </a:rPr>
              <a:t>adilan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739" y="2552700"/>
            <a:ext cx="2953804" cy="18575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93237" algn="ctr">
              <a:lnSpc>
                <a:spcPts val="2030"/>
              </a:lnSpc>
              <a:spcBef>
                <a:spcPts val="101"/>
              </a:spcBef>
            </a:pPr>
            <a:r>
              <a:rPr sz="2850" spc="0" baseline="2874" dirty="0">
                <a:latin typeface="Calibri"/>
                <a:cs typeface="Calibri"/>
              </a:rPr>
              <a:t>•</a:t>
            </a:r>
            <a:r>
              <a:rPr sz="2850" spc="-29" baseline="2874" dirty="0">
                <a:latin typeface="Calibri"/>
                <a:cs typeface="Calibri"/>
              </a:rPr>
              <a:t> </a:t>
            </a:r>
            <a:r>
              <a:rPr sz="2850" spc="-4" baseline="2874" dirty="0">
                <a:latin typeface="Calibri"/>
                <a:cs typeface="Calibri"/>
              </a:rPr>
              <a:t>A</a:t>
            </a:r>
            <a:r>
              <a:rPr sz="2850" spc="-34" baseline="2874" dirty="0">
                <a:latin typeface="Calibri"/>
                <a:cs typeface="Calibri"/>
              </a:rPr>
              <a:t>r</a:t>
            </a:r>
            <a:r>
              <a:rPr sz="2850" spc="0" baseline="2874" dirty="0">
                <a:latin typeface="Calibri"/>
                <a:cs typeface="Calibri"/>
              </a:rPr>
              <a:t>ah</a:t>
            </a:r>
            <a:r>
              <a:rPr sz="2850" spc="-36" baseline="2874" dirty="0">
                <a:latin typeface="Calibri"/>
                <a:cs typeface="Calibri"/>
              </a:rPr>
              <a:t> </a:t>
            </a:r>
            <a:r>
              <a:rPr sz="2850" spc="0" baseline="2874" dirty="0">
                <a:latin typeface="Calibri"/>
                <a:cs typeface="Calibri"/>
              </a:rPr>
              <a:t>pemb</a:t>
            </a:r>
            <a:r>
              <a:rPr sz="2850" spc="4" baseline="2874" dirty="0">
                <a:latin typeface="Calibri"/>
                <a:cs typeface="Calibri"/>
              </a:rPr>
              <a:t>a</a:t>
            </a:r>
            <a:r>
              <a:rPr sz="2850" spc="0" baseline="2874" dirty="0">
                <a:latin typeface="Calibri"/>
                <a:cs typeface="Calibri"/>
              </a:rPr>
              <a:t>ruan</a:t>
            </a:r>
            <a:r>
              <a:rPr sz="2850" spc="-64" baseline="2874" dirty="0">
                <a:latin typeface="Calibri"/>
                <a:cs typeface="Calibri"/>
              </a:rPr>
              <a:t> </a:t>
            </a:r>
            <a:r>
              <a:rPr sz="2850" b="1" spc="-19" baseline="2874" dirty="0">
                <a:latin typeface="Calibri"/>
                <a:cs typeface="Calibri"/>
              </a:rPr>
              <a:t>t</a:t>
            </a:r>
            <a:r>
              <a:rPr sz="2850" b="1" spc="4" baseline="2874" dirty="0">
                <a:latin typeface="Calibri"/>
                <a:cs typeface="Calibri"/>
              </a:rPr>
              <a:t>e</a:t>
            </a:r>
            <a:r>
              <a:rPr sz="2850" b="1" spc="0" baseline="2874" dirty="0">
                <a:latin typeface="Calibri"/>
                <a:cs typeface="Calibri"/>
              </a:rPr>
              <a:t>knolo</a:t>
            </a:r>
            <a:r>
              <a:rPr sz="2850" b="1" spc="4" baseline="2874" dirty="0">
                <a:latin typeface="Calibri"/>
                <a:cs typeface="Calibri"/>
              </a:rPr>
              <a:t>g</a:t>
            </a:r>
            <a:r>
              <a:rPr sz="2850" b="1" spc="0" baseline="2874" dirty="0">
                <a:latin typeface="Calibri"/>
                <a:cs typeface="Calibri"/>
              </a:rPr>
              <a:t>i</a:t>
            </a:r>
            <a:endParaRPr sz="1900">
              <a:latin typeface="Calibri"/>
              <a:cs typeface="Calibri"/>
            </a:endParaRPr>
          </a:p>
          <a:p>
            <a:pPr marL="184912">
              <a:lnSpc>
                <a:spcPts val="2090"/>
              </a:lnSpc>
              <a:spcBef>
                <a:spcPts val="2"/>
              </a:spcBef>
            </a:pPr>
            <a:r>
              <a:rPr sz="2850" b="1" spc="0" baseline="2874" dirty="0">
                <a:latin typeface="Calibri"/>
                <a:cs typeface="Calibri"/>
              </a:rPr>
              <a:t>i</a:t>
            </a:r>
            <a:r>
              <a:rPr sz="2850" b="1" spc="-9" baseline="2874" dirty="0">
                <a:latin typeface="Calibri"/>
                <a:cs typeface="Calibri"/>
              </a:rPr>
              <a:t>n</a:t>
            </a:r>
            <a:r>
              <a:rPr sz="2850" b="1" spc="-25" baseline="2874" dirty="0">
                <a:latin typeface="Calibri"/>
                <a:cs typeface="Calibri"/>
              </a:rPr>
              <a:t>f</a:t>
            </a:r>
            <a:r>
              <a:rPr sz="2850" b="1" spc="0" baseline="2874" dirty="0">
                <a:latin typeface="Calibri"/>
                <a:cs typeface="Calibri"/>
              </a:rPr>
              <a:t>ormasi</a:t>
            </a:r>
            <a:r>
              <a:rPr sz="2850" b="1" spc="-74" baseline="2874" dirty="0">
                <a:latin typeface="Calibri"/>
                <a:cs typeface="Calibri"/>
              </a:rPr>
              <a:t> </a:t>
            </a:r>
            <a:r>
              <a:rPr sz="2850" b="1" spc="-19" baseline="2874" dirty="0">
                <a:latin typeface="Calibri"/>
                <a:cs typeface="Calibri"/>
              </a:rPr>
              <a:t>y</a:t>
            </a:r>
            <a:r>
              <a:rPr sz="2850" b="1" spc="0" baseline="2874" dirty="0">
                <a:latin typeface="Calibri"/>
                <a:cs typeface="Calibri"/>
              </a:rPr>
              <a:t>ang</a:t>
            </a:r>
            <a:r>
              <a:rPr sz="2850" b="1" spc="-42" baseline="2874" dirty="0">
                <a:latin typeface="Calibri"/>
                <a:cs typeface="Calibri"/>
              </a:rPr>
              <a:t> </a:t>
            </a:r>
            <a:r>
              <a:rPr sz="2850" b="1" spc="4" baseline="2874" dirty="0">
                <a:latin typeface="Calibri"/>
                <a:cs typeface="Calibri"/>
              </a:rPr>
              <a:t>me</a:t>
            </a:r>
            <a:r>
              <a:rPr sz="2850" b="1" spc="0" baseline="2874" dirty="0">
                <a:latin typeface="Calibri"/>
                <a:cs typeface="Calibri"/>
              </a:rPr>
              <a:t>ndu</a:t>
            </a:r>
            <a:r>
              <a:rPr sz="2850" b="1" spc="-14" baseline="2874" dirty="0">
                <a:latin typeface="Calibri"/>
                <a:cs typeface="Calibri"/>
              </a:rPr>
              <a:t>k</a:t>
            </a:r>
            <a:r>
              <a:rPr sz="2850" b="1" spc="0" baseline="2874" dirty="0">
                <a:latin typeface="Calibri"/>
                <a:cs typeface="Calibri"/>
              </a:rPr>
              <a:t>ung</a:t>
            </a:r>
            <a:endParaRPr sz="1900">
              <a:latin typeface="Calibri"/>
              <a:cs typeface="Calibri"/>
            </a:endParaRPr>
          </a:p>
          <a:p>
            <a:pPr marL="184912" marR="36118">
              <a:lnSpc>
                <a:spcPts val="2090"/>
              </a:lnSpc>
            </a:pPr>
            <a:r>
              <a:rPr sz="2850" b="1" spc="0" baseline="2874" dirty="0">
                <a:latin typeface="Calibri"/>
                <a:cs typeface="Calibri"/>
              </a:rPr>
              <a:t>s</a:t>
            </a:r>
            <a:r>
              <a:rPr sz="2850" b="1" spc="4" baseline="2874" dirty="0">
                <a:latin typeface="Calibri"/>
                <a:cs typeface="Calibri"/>
              </a:rPr>
              <a:t>e</a:t>
            </a:r>
            <a:r>
              <a:rPr sz="2850" b="1" spc="0" baseline="2874" dirty="0">
                <a:latin typeface="Calibri"/>
                <a:cs typeface="Calibri"/>
              </a:rPr>
              <a:t>luruh</a:t>
            </a:r>
            <a:r>
              <a:rPr sz="2850" b="1" spc="-54" baseline="2874" dirty="0">
                <a:latin typeface="Calibri"/>
                <a:cs typeface="Calibri"/>
              </a:rPr>
              <a:t> </a:t>
            </a:r>
            <a:r>
              <a:rPr sz="2850" b="1" spc="0" baseline="2874" dirty="0">
                <a:latin typeface="Calibri"/>
                <a:cs typeface="Calibri"/>
              </a:rPr>
              <a:t>p</a:t>
            </a:r>
            <a:r>
              <a:rPr sz="2850" b="1" spc="-19" baseline="2874" dirty="0">
                <a:latin typeface="Calibri"/>
                <a:cs typeface="Calibri"/>
              </a:rPr>
              <a:t>r</a:t>
            </a:r>
            <a:r>
              <a:rPr sz="2850" b="1" spc="0" baseline="2874" dirty="0">
                <a:latin typeface="Calibri"/>
                <a:cs typeface="Calibri"/>
              </a:rPr>
              <a:t>os</a:t>
            </a:r>
            <a:r>
              <a:rPr sz="2850" b="1" spc="4" baseline="2874" dirty="0">
                <a:latin typeface="Calibri"/>
                <a:cs typeface="Calibri"/>
              </a:rPr>
              <a:t>e</a:t>
            </a:r>
            <a:r>
              <a:rPr sz="2850" b="1" spc="0" baseline="2874" dirty="0">
                <a:latin typeface="Calibri"/>
                <a:cs typeface="Calibri"/>
              </a:rPr>
              <a:t>s</a:t>
            </a:r>
            <a:r>
              <a:rPr sz="2850" b="1" spc="-44" baseline="2874" dirty="0">
                <a:latin typeface="Calibri"/>
                <a:cs typeface="Calibri"/>
              </a:rPr>
              <a:t> k</a:t>
            </a:r>
            <a:r>
              <a:rPr sz="2850" b="1" spc="4" baseline="2874" dirty="0">
                <a:latin typeface="Calibri"/>
                <a:cs typeface="Calibri"/>
              </a:rPr>
              <a:t>e</a:t>
            </a:r>
            <a:r>
              <a:rPr sz="2850" b="1" spc="0" baseline="2874" dirty="0">
                <a:latin typeface="Calibri"/>
                <a:cs typeface="Calibri"/>
              </a:rPr>
              <a:t>rja</a:t>
            </a:r>
            <a:endParaRPr sz="1900">
              <a:latin typeface="Calibri"/>
              <a:cs typeface="Calibri"/>
            </a:endParaRPr>
          </a:p>
          <a:p>
            <a:pPr marL="184912" marR="36118">
              <a:lnSpc>
                <a:spcPts val="2090"/>
              </a:lnSpc>
            </a:pPr>
            <a:r>
              <a:rPr sz="2850" b="1" spc="0" baseline="2874" dirty="0">
                <a:latin typeface="Calibri"/>
                <a:cs typeface="Calibri"/>
              </a:rPr>
              <a:t>p</a:t>
            </a:r>
            <a:r>
              <a:rPr sz="2850" b="1" spc="4" baseline="2874" dirty="0">
                <a:latin typeface="Calibri"/>
                <a:cs typeface="Calibri"/>
              </a:rPr>
              <a:t>e</a:t>
            </a:r>
            <a:r>
              <a:rPr sz="2850" b="1" spc="-39" baseline="2874" dirty="0">
                <a:latin typeface="Calibri"/>
                <a:cs typeface="Calibri"/>
              </a:rPr>
              <a:t>r</a:t>
            </a:r>
            <a:r>
              <a:rPr sz="2850" b="1" spc="0" baseline="2874" dirty="0">
                <a:latin typeface="Calibri"/>
                <a:cs typeface="Calibri"/>
              </a:rPr>
              <a:t>adilan</a:t>
            </a:r>
            <a:r>
              <a:rPr sz="2850" b="1" spc="-69" baseline="2874" dirty="0">
                <a:latin typeface="Calibri"/>
                <a:cs typeface="Calibri"/>
              </a:rPr>
              <a:t> </a:t>
            </a:r>
            <a:r>
              <a:rPr sz="2850" spc="0" baseline="2874" dirty="0">
                <a:latin typeface="Calibri"/>
                <a:cs typeface="Calibri"/>
              </a:rPr>
              <a:t>u</a:t>
            </a:r>
            <a:r>
              <a:rPr sz="2850" spc="-14" baseline="2874" dirty="0">
                <a:latin typeface="Calibri"/>
                <a:cs typeface="Calibri"/>
              </a:rPr>
              <a:t>n</a:t>
            </a:r>
            <a:r>
              <a:rPr sz="2850" spc="0" baseline="2874" dirty="0">
                <a:latin typeface="Calibri"/>
                <a:cs typeface="Calibri"/>
              </a:rPr>
              <a:t>tuk</a:t>
            </a:r>
            <a:r>
              <a:rPr sz="2850" spc="-44" baseline="2874" dirty="0">
                <a:latin typeface="Calibri"/>
                <a:cs typeface="Calibri"/>
              </a:rPr>
              <a:t> </a:t>
            </a:r>
            <a:r>
              <a:rPr sz="2850" spc="0" baseline="2874" dirty="0">
                <a:latin typeface="Calibri"/>
                <a:cs typeface="Calibri"/>
              </a:rPr>
              <a:t>men</a:t>
            </a:r>
            <a:r>
              <a:rPr sz="2850" spc="-4" baseline="2874" dirty="0">
                <a:latin typeface="Calibri"/>
                <a:cs typeface="Calibri"/>
              </a:rPr>
              <a:t>c</a:t>
            </a:r>
            <a:r>
              <a:rPr sz="2850" spc="0" baseline="2874" dirty="0">
                <a:latin typeface="Calibri"/>
                <a:cs typeface="Calibri"/>
              </a:rPr>
              <a:t>ap</a:t>
            </a:r>
            <a:r>
              <a:rPr sz="2850" spc="4" baseline="2874" dirty="0">
                <a:latin typeface="Calibri"/>
                <a:cs typeface="Calibri"/>
              </a:rPr>
              <a:t>a</a:t>
            </a:r>
            <a:r>
              <a:rPr sz="2850" spc="0" baseline="2874" dirty="0">
                <a:latin typeface="Calibri"/>
                <a:cs typeface="Calibri"/>
              </a:rPr>
              <a:t>i</a:t>
            </a:r>
            <a:endParaRPr sz="1900">
              <a:latin typeface="Calibri"/>
              <a:cs typeface="Calibri"/>
            </a:endParaRPr>
          </a:p>
          <a:p>
            <a:pPr marL="184912" marR="36118">
              <a:lnSpc>
                <a:spcPts val="2090"/>
              </a:lnSpc>
            </a:pPr>
            <a:r>
              <a:rPr sz="2850" spc="-9" baseline="2874" dirty="0">
                <a:latin typeface="Calibri"/>
                <a:cs typeface="Calibri"/>
              </a:rPr>
              <a:t>e</a:t>
            </a:r>
            <a:r>
              <a:rPr sz="2850" spc="-50" baseline="2874" dirty="0">
                <a:latin typeface="Calibri"/>
                <a:cs typeface="Calibri"/>
              </a:rPr>
              <a:t>f</a:t>
            </a:r>
            <a:r>
              <a:rPr sz="2850" spc="0" baseline="2874" dirty="0">
                <a:latin typeface="Calibri"/>
                <a:cs typeface="Calibri"/>
              </a:rPr>
              <a:t>e</a:t>
            </a:r>
            <a:r>
              <a:rPr sz="2850" spc="-9" baseline="2874" dirty="0">
                <a:latin typeface="Calibri"/>
                <a:cs typeface="Calibri"/>
              </a:rPr>
              <a:t>k</a:t>
            </a:r>
            <a:r>
              <a:rPr sz="2850" spc="0" baseline="2874" dirty="0">
                <a:latin typeface="Calibri"/>
                <a:cs typeface="Calibri"/>
              </a:rPr>
              <a:t>ti</a:t>
            </a:r>
            <a:r>
              <a:rPr sz="2850" spc="-9" baseline="2874" dirty="0">
                <a:latin typeface="Calibri"/>
                <a:cs typeface="Calibri"/>
              </a:rPr>
              <a:t>v</a:t>
            </a:r>
            <a:r>
              <a:rPr sz="2850" spc="0" baseline="2874" dirty="0">
                <a:latin typeface="Calibri"/>
                <a:cs typeface="Calibri"/>
              </a:rPr>
              <a:t>i</a:t>
            </a:r>
            <a:r>
              <a:rPr sz="2850" spc="-25" baseline="2874" dirty="0">
                <a:latin typeface="Calibri"/>
                <a:cs typeface="Calibri"/>
              </a:rPr>
              <a:t>t</a:t>
            </a:r>
            <a:r>
              <a:rPr sz="2850" spc="0" baseline="2874" dirty="0">
                <a:latin typeface="Calibri"/>
                <a:cs typeface="Calibri"/>
              </a:rPr>
              <a:t>as,</a:t>
            </a:r>
            <a:r>
              <a:rPr sz="2850" spc="-17" baseline="2874" dirty="0">
                <a:latin typeface="Calibri"/>
                <a:cs typeface="Calibri"/>
              </a:rPr>
              <a:t> </a:t>
            </a:r>
            <a:r>
              <a:rPr sz="2850" spc="-9" baseline="2874" dirty="0">
                <a:latin typeface="Calibri"/>
                <a:cs typeface="Calibri"/>
              </a:rPr>
              <a:t>e</a:t>
            </a:r>
            <a:r>
              <a:rPr sz="2850" spc="0" baseline="2874" dirty="0">
                <a:latin typeface="Calibri"/>
                <a:cs typeface="Calibri"/>
              </a:rPr>
              <a:t>f</a:t>
            </a:r>
            <a:r>
              <a:rPr sz="2850" spc="-4" baseline="2874" dirty="0">
                <a:latin typeface="Calibri"/>
                <a:cs typeface="Calibri"/>
              </a:rPr>
              <a:t>i</a:t>
            </a:r>
            <a:r>
              <a:rPr sz="2850" spc="0" baseline="2874" dirty="0">
                <a:latin typeface="Calibri"/>
                <a:cs typeface="Calibri"/>
              </a:rPr>
              <a:t>siensi,</a:t>
            </a:r>
            <a:endParaRPr sz="1900">
              <a:latin typeface="Calibri"/>
              <a:cs typeface="Calibri"/>
            </a:endParaRPr>
          </a:p>
          <a:p>
            <a:pPr marL="184912" marR="36118">
              <a:lnSpc>
                <a:spcPts val="2090"/>
              </a:lnSpc>
            </a:pPr>
            <a:r>
              <a:rPr sz="2850" spc="0" baseline="2874" dirty="0">
                <a:latin typeface="Calibri"/>
                <a:cs typeface="Calibri"/>
              </a:rPr>
              <a:t>t</a:t>
            </a:r>
            <a:r>
              <a:rPr sz="2850" spc="-34" baseline="2874" dirty="0">
                <a:latin typeface="Calibri"/>
                <a:cs typeface="Calibri"/>
              </a:rPr>
              <a:t>r</a:t>
            </a:r>
            <a:r>
              <a:rPr sz="2850" spc="0" baseline="2874" dirty="0">
                <a:latin typeface="Calibri"/>
                <a:cs typeface="Calibri"/>
              </a:rPr>
              <a:t>an</a:t>
            </a:r>
            <a:r>
              <a:rPr sz="2850" spc="4" baseline="2874" dirty="0">
                <a:latin typeface="Calibri"/>
                <a:cs typeface="Calibri"/>
              </a:rPr>
              <a:t>s</a:t>
            </a:r>
            <a:r>
              <a:rPr sz="2850" spc="0" baseline="2874" dirty="0">
                <a:latin typeface="Calibri"/>
                <a:cs typeface="Calibri"/>
              </a:rPr>
              <a:t>pa</a:t>
            </a:r>
            <a:r>
              <a:rPr sz="2850" spc="-34" baseline="2874" dirty="0">
                <a:latin typeface="Calibri"/>
                <a:cs typeface="Calibri"/>
              </a:rPr>
              <a:t>r</a:t>
            </a:r>
            <a:r>
              <a:rPr sz="2850" spc="0" baseline="2874" dirty="0">
                <a:latin typeface="Calibri"/>
                <a:cs typeface="Calibri"/>
              </a:rPr>
              <a:t>an</a:t>
            </a:r>
            <a:r>
              <a:rPr sz="2850" spc="4" baseline="2874" dirty="0">
                <a:latin typeface="Calibri"/>
                <a:cs typeface="Calibri"/>
              </a:rPr>
              <a:t>s</a:t>
            </a:r>
            <a:r>
              <a:rPr sz="2850" spc="0" baseline="2874" dirty="0">
                <a:latin typeface="Calibri"/>
                <a:cs typeface="Calibri"/>
              </a:rPr>
              <a:t>i</a:t>
            </a:r>
            <a:r>
              <a:rPr sz="2850" spc="-78" baseline="2874" dirty="0">
                <a:latin typeface="Calibri"/>
                <a:cs typeface="Calibri"/>
              </a:rPr>
              <a:t> </a:t>
            </a:r>
            <a:r>
              <a:rPr sz="2850" spc="0" baseline="2874" dirty="0">
                <a:latin typeface="Calibri"/>
                <a:cs typeface="Calibri"/>
              </a:rPr>
              <a:t>dan</a:t>
            </a:r>
            <a:endParaRPr sz="1900">
              <a:latin typeface="Calibri"/>
              <a:cs typeface="Calibri"/>
            </a:endParaRPr>
          </a:p>
          <a:p>
            <a:pPr marL="184912" marR="36118">
              <a:lnSpc>
                <a:spcPts val="2090"/>
              </a:lnSpc>
            </a:pPr>
            <a:r>
              <a:rPr sz="2850" spc="0" baseline="2874" dirty="0">
                <a:latin typeface="Calibri"/>
                <a:cs typeface="Calibri"/>
              </a:rPr>
              <a:t>a</a:t>
            </a:r>
            <a:r>
              <a:rPr sz="2850" spc="-19" baseline="2874" dirty="0">
                <a:latin typeface="Calibri"/>
                <a:cs typeface="Calibri"/>
              </a:rPr>
              <a:t>k</a:t>
            </a:r>
            <a:r>
              <a:rPr sz="2850" spc="0" baseline="2874" dirty="0">
                <a:latin typeface="Calibri"/>
                <a:cs typeface="Calibri"/>
              </a:rPr>
              <a:t>u</a:t>
            </a:r>
            <a:r>
              <a:rPr sz="2850" spc="-14" baseline="2874" dirty="0">
                <a:latin typeface="Calibri"/>
                <a:cs typeface="Calibri"/>
              </a:rPr>
              <a:t>n</a:t>
            </a:r>
            <a:r>
              <a:rPr sz="2850" spc="-25" baseline="2874" dirty="0">
                <a:latin typeface="Calibri"/>
                <a:cs typeface="Calibri"/>
              </a:rPr>
              <a:t>t</a:t>
            </a:r>
            <a:r>
              <a:rPr sz="2850" spc="0" baseline="2874" dirty="0">
                <a:latin typeface="Calibri"/>
                <a:cs typeface="Calibri"/>
              </a:rPr>
              <a:t>abil</a:t>
            </a:r>
            <a:r>
              <a:rPr sz="2850" spc="-4" baseline="2874" dirty="0">
                <a:latin typeface="Calibri"/>
                <a:cs typeface="Calibri"/>
              </a:rPr>
              <a:t>i</a:t>
            </a:r>
            <a:r>
              <a:rPr sz="2850" spc="-25" baseline="2874" dirty="0">
                <a:latin typeface="Calibri"/>
                <a:cs typeface="Calibri"/>
              </a:rPr>
              <a:t>t</a:t>
            </a:r>
            <a:r>
              <a:rPr sz="2850" spc="0" baseline="2874" dirty="0">
                <a:latin typeface="Calibri"/>
                <a:cs typeface="Calibri"/>
              </a:rPr>
              <a:t>as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6318" y="2552700"/>
            <a:ext cx="2904226" cy="1901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1488" algn="ctr">
              <a:lnSpc>
                <a:spcPts val="2030"/>
              </a:lnSpc>
              <a:spcBef>
                <a:spcPts val="101"/>
              </a:spcBef>
            </a:pPr>
            <a:r>
              <a:rPr sz="2850" spc="0" baseline="2874" dirty="0">
                <a:latin typeface="Calibri"/>
                <a:cs typeface="Calibri"/>
              </a:rPr>
              <a:t>•</a:t>
            </a:r>
            <a:r>
              <a:rPr sz="2850" spc="-29" baseline="2874" dirty="0">
                <a:latin typeface="Calibri"/>
                <a:cs typeface="Calibri"/>
              </a:rPr>
              <a:t> </a:t>
            </a:r>
            <a:r>
              <a:rPr sz="2850" spc="0" baseline="2874" dirty="0">
                <a:latin typeface="Calibri"/>
                <a:cs typeface="Calibri"/>
              </a:rPr>
              <a:t>Do</a:t>
            </a:r>
            <a:r>
              <a:rPr sz="2850" spc="-44" baseline="2874" dirty="0">
                <a:latin typeface="Calibri"/>
                <a:cs typeface="Calibri"/>
              </a:rPr>
              <a:t>r</a:t>
            </a:r>
            <a:r>
              <a:rPr sz="2850" spc="0" baseline="2874" dirty="0">
                <a:latin typeface="Calibri"/>
                <a:cs typeface="Calibri"/>
              </a:rPr>
              <a:t>on</a:t>
            </a:r>
            <a:r>
              <a:rPr sz="2850" spc="-44" baseline="2874" dirty="0">
                <a:latin typeface="Calibri"/>
                <a:cs typeface="Calibri"/>
              </a:rPr>
              <a:t>g</a:t>
            </a:r>
            <a:r>
              <a:rPr sz="2850" spc="0" baseline="2874" dirty="0">
                <a:latin typeface="Calibri"/>
                <a:cs typeface="Calibri"/>
              </a:rPr>
              <a:t>an</a:t>
            </a:r>
            <a:r>
              <a:rPr sz="2850" spc="-36" baseline="2874" dirty="0">
                <a:latin typeface="Calibri"/>
                <a:cs typeface="Calibri"/>
              </a:rPr>
              <a:t> </a:t>
            </a:r>
            <a:r>
              <a:rPr sz="2850" spc="0" baseline="2874" dirty="0">
                <a:latin typeface="Calibri"/>
                <a:cs typeface="Calibri"/>
              </a:rPr>
              <a:t>pemeri</a:t>
            </a:r>
            <a:r>
              <a:rPr sz="2850" spc="-9" baseline="2874" dirty="0">
                <a:latin typeface="Calibri"/>
                <a:cs typeface="Calibri"/>
              </a:rPr>
              <a:t>n</a:t>
            </a:r>
            <a:r>
              <a:rPr sz="2850" spc="-25" baseline="2874" dirty="0">
                <a:latin typeface="Calibri"/>
                <a:cs typeface="Calibri"/>
              </a:rPr>
              <a:t>t</a:t>
            </a:r>
            <a:r>
              <a:rPr sz="2850" spc="0" baseline="2874" dirty="0">
                <a:latin typeface="Calibri"/>
                <a:cs typeface="Calibri"/>
              </a:rPr>
              <a:t>ah</a:t>
            </a:r>
            <a:r>
              <a:rPr sz="2850" spc="-83" baseline="2874" dirty="0">
                <a:latin typeface="Calibri"/>
                <a:cs typeface="Calibri"/>
              </a:rPr>
              <a:t> </a:t>
            </a:r>
            <a:r>
              <a:rPr sz="2850" spc="0" baseline="2874" dirty="0">
                <a:latin typeface="Calibri"/>
                <a:cs typeface="Calibri"/>
              </a:rPr>
              <a:t>a</a:t>
            </a:r>
            <a:r>
              <a:rPr sz="2850" spc="-34" baseline="2874" dirty="0">
                <a:latin typeface="Calibri"/>
                <a:cs typeface="Calibri"/>
              </a:rPr>
              <a:t>g</a:t>
            </a:r>
            <a:r>
              <a:rPr sz="2850" spc="0" baseline="2874" dirty="0">
                <a:latin typeface="Calibri"/>
                <a:cs typeface="Calibri"/>
              </a:rPr>
              <a:t>ar</a:t>
            </a:r>
            <a:endParaRPr sz="1900">
              <a:latin typeface="Calibri"/>
              <a:cs typeface="Calibri"/>
            </a:endParaRPr>
          </a:p>
          <a:p>
            <a:pPr marL="184912" marR="31483">
              <a:lnSpc>
                <a:spcPts val="2090"/>
              </a:lnSpc>
              <a:spcBef>
                <a:spcPts val="2"/>
              </a:spcBef>
            </a:pPr>
            <a:r>
              <a:rPr sz="2850" spc="0" baseline="2874" dirty="0">
                <a:latin typeface="Calibri"/>
                <a:cs typeface="Calibri"/>
              </a:rPr>
              <a:t>pel</a:t>
            </a:r>
            <a:r>
              <a:rPr sz="2850" spc="-29" baseline="2874" dirty="0">
                <a:latin typeface="Calibri"/>
                <a:cs typeface="Calibri"/>
              </a:rPr>
              <a:t>a</a:t>
            </a:r>
            <a:r>
              <a:rPr sz="2850" spc="-19" baseline="2874" dirty="0">
                <a:latin typeface="Calibri"/>
                <a:cs typeface="Calibri"/>
              </a:rPr>
              <a:t>y</a:t>
            </a:r>
            <a:r>
              <a:rPr sz="2850" spc="0" baseline="2874" dirty="0">
                <a:latin typeface="Calibri"/>
                <a:cs typeface="Calibri"/>
              </a:rPr>
              <a:t>an</a:t>
            </a:r>
            <a:r>
              <a:rPr sz="2850" spc="4" baseline="2874" dirty="0">
                <a:latin typeface="Calibri"/>
                <a:cs typeface="Calibri"/>
              </a:rPr>
              <a:t>a</a:t>
            </a:r>
            <a:r>
              <a:rPr sz="2850" spc="0" baseline="2874" dirty="0">
                <a:latin typeface="Calibri"/>
                <a:cs typeface="Calibri"/>
              </a:rPr>
              <a:t>n</a:t>
            </a:r>
            <a:r>
              <a:rPr sz="2850" spc="-89" baseline="2874" dirty="0">
                <a:latin typeface="Calibri"/>
                <a:cs typeface="Calibri"/>
              </a:rPr>
              <a:t> </a:t>
            </a:r>
            <a:r>
              <a:rPr sz="2850" spc="-59" baseline="2874" dirty="0">
                <a:latin typeface="Calibri"/>
                <a:cs typeface="Calibri"/>
              </a:rPr>
              <a:t>k</a:t>
            </a:r>
            <a:r>
              <a:rPr sz="2850" spc="0" baseline="2874" dirty="0">
                <a:latin typeface="Calibri"/>
                <a:cs typeface="Calibri"/>
              </a:rPr>
              <a:t>ep</a:t>
            </a:r>
            <a:r>
              <a:rPr sz="2850" spc="4" baseline="2874" dirty="0">
                <a:latin typeface="Calibri"/>
                <a:cs typeface="Calibri"/>
              </a:rPr>
              <a:t>a</a:t>
            </a:r>
            <a:r>
              <a:rPr sz="2850" spc="0" baseline="2874" dirty="0">
                <a:latin typeface="Calibri"/>
                <a:cs typeface="Calibri"/>
              </a:rPr>
              <a:t>da</a:t>
            </a:r>
            <a:r>
              <a:rPr sz="2850" spc="-56" baseline="2874" dirty="0">
                <a:latin typeface="Calibri"/>
                <a:cs typeface="Calibri"/>
              </a:rPr>
              <a:t> </a:t>
            </a:r>
            <a:r>
              <a:rPr sz="2850" spc="0" baseline="2874" dirty="0">
                <a:latin typeface="Calibri"/>
                <a:cs typeface="Calibri"/>
              </a:rPr>
              <a:t>publ</a:t>
            </a:r>
            <a:r>
              <a:rPr sz="2850" spc="-4" baseline="2874" dirty="0">
                <a:latin typeface="Calibri"/>
                <a:cs typeface="Calibri"/>
              </a:rPr>
              <a:t>i</a:t>
            </a:r>
            <a:r>
              <a:rPr sz="2850" spc="0" baseline="2874" dirty="0">
                <a:latin typeface="Calibri"/>
                <a:cs typeface="Calibri"/>
              </a:rPr>
              <a:t>k</a:t>
            </a:r>
            <a:endParaRPr sz="1900">
              <a:latin typeface="Calibri"/>
              <a:cs typeface="Calibri"/>
            </a:endParaRPr>
          </a:p>
          <a:p>
            <a:pPr marL="184912" marR="31483">
              <a:lnSpc>
                <a:spcPts val="2090"/>
              </a:lnSpc>
            </a:pPr>
            <a:r>
              <a:rPr sz="2850" spc="0" baseline="2874" dirty="0">
                <a:latin typeface="Calibri"/>
                <a:cs typeface="Calibri"/>
              </a:rPr>
              <a:t>berb</a:t>
            </a:r>
            <a:r>
              <a:rPr sz="2850" spc="4" baseline="2874" dirty="0">
                <a:latin typeface="Calibri"/>
                <a:cs typeface="Calibri"/>
              </a:rPr>
              <a:t>a</a:t>
            </a:r>
            <a:r>
              <a:rPr sz="2850" spc="0" baseline="2874" dirty="0">
                <a:latin typeface="Calibri"/>
                <a:cs typeface="Calibri"/>
              </a:rPr>
              <a:t>sis</a:t>
            </a:r>
            <a:r>
              <a:rPr sz="2850" spc="-64" baseline="2874" dirty="0">
                <a:latin typeface="Calibri"/>
                <a:cs typeface="Calibri"/>
              </a:rPr>
              <a:t> </a:t>
            </a:r>
            <a:r>
              <a:rPr sz="2850" spc="-19" baseline="2874" dirty="0">
                <a:latin typeface="Calibri"/>
                <a:cs typeface="Calibri"/>
              </a:rPr>
              <a:t>t</a:t>
            </a:r>
            <a:r>
              <a:rPr sz="2850" spc="0" baseline="2874" dirty="0">
                <a:latin typeface="Calibri"/>
                <a:cs typeface="Calibri"/>
              </a:rPr>
              <a:t>ek</a:t>
            </a:r>
            <a:r>
              <a:rPr sz="2850" spc="4" baseline="2874" dirty="0">
                <a:latin typeface="Calibri"/>
                <a:cs typeface="Calibri"/>
              </a:rPr>
              <a:t>n</a:t>
            </a:r>
            <a:r>
              <a:rPr sz="2850" spc="0" baseline="2874" dirty="0">
                <a:latin typeface="Calibri"/>
                <a:cs typeface="Calibri"/>
              </a:rPr>
              <a:t>o</a:t>
            </a:r>
            <a:r>
              <a:rPr sz="2850" spc="-4" baseline="2874" dirty="0">
                <a:latin typeface="Calibri"/>
                <a:cs typeface="Calibri"/>
              </a:rPr>
              <a:t>l</a:t>
            </a:r>
            <a:r>
              <a:rPr sz="2850" spc="0" baseline="2874" dirty="0">
                <a:latin typeface="Calibri"/>
                <a:cs typeface="Calibri"/>
              </a:rPr>
              <a:t>o</a:t>
            </a:r>
            <a:r>
              <a:rPr sz="2850" spc="-9" baseline="2874" dirty="0">
                <a:latin typeface="Calibri"/>
                <a:cs typeface="Calibri"/>
              </a:rPr>
              <a:t>g</a:t>
            </a:r>
            <a:r>
              <a:rPr sz="2850" spc="0" baseline="2874" dirty="0">
                <a:latin typeface="Calibri"/>
                <a:cs typeface="Calibri"/>
              </a:rPr>
              <a:t>i</a:t>
            </a:r>
            <a:endParaRPr sz="1900">
              <a:latin typeface="Calibri"/>
              <a:cs typeface="Calibri"/>
            </a:endParaRPr>
          </a:p>
          <a:p>
            <a:pPr marL="184912" indent="-172212">
              <a:lnSpc>
                <a:spcPts val="2319"/>
              </a:lnSpc>
              <a:spcBef>
                <a:spcPts val="190"/>
              </a:spcBef>
            </a:pPr>
            <a:r>
              <a:rPr sz="1900" spc="0" dirty="0">
                <a:latin typeface="Calibri"/>
                <a:cs typeface="Calibri"/>
              </a:rPr>
              <a:t>•</a:t>
            </a:r>
            <a:r>
              <a:rPr sz="1900" spc="-29" dirty="0">
                <a:latin typeface="Calibri"/>
                <a:cs typeface="Calibri"/>
              </a:rPr>
              <a:t> </a:t>
            </a:r>
            <a:r>
              <a:rPr sz="1900" spc="0" dirty="0">
                <a:latin typeface="Calibri"/>
                <a:cs typeface="Calibri"/>
              </a:rPr>
              <a:t>Prio</a:t>
            </a:r>
            <a:r>
              <a:rPr sz="1900" spc="-4" dirty="0">
                <a:latin typeface="Calibri"/>
                <a:cs typeface="Calibri"/>
              </a:rPr>
              <a:t>r</a:t>
            </a:r>
            <a:r>
              <a:rPr sz="1900" spc="0" dirty="0">
                <a:latin typeface="Calibri"/>
                <a:cs typeface="Calibri"/>
              </a:rPr>
              <a:t>i</a:t>
            </a:r>
            <a:r>
              <a:rPr sz="1900" spc="-25" dirty="0">
                <a:latin typeface="Calibri"/>
                <a:cs typeface="Calibri"/>
              </a:rPr>
              <a:t>t</a:t>
            </a:r>
            <a:r>
              <a:rPr sz="1900" spc="0" dirty="0">
                <a:latin typeface="Calibri"/>
                <a:cs typeface="Calibri"/>
              </a:rPr>
              <a:t>as</a:t>
            </a:r>
            <a:r>
              <a:rPr sz="1900" spc="-38" dirty="0">
                <a:latin typeface="Calibri"/>
                <a:cs typeface="Calibri"/>
              </a:rPr>
              <a:t> </a:t>
            </a:r>
            <a:r>
              <a:rPr sz="1900" spc="0" dirty="0">
                <a:latin typeface="Calibri"/>
                <a:cs typeface="Calibri"/>
              </a:rPr>
              <a:t>pemeri</a:t>
            </a:r>
            <a:r>
              <a:rPr sz="1900" spc="-9" dirty="0">
                <a:latin typeface="Calibri"/>
                <a:cs typeface="Calibri"/>
              </a:rPr>
              <a:t>n</a:t>
            </a:r>
            <a:r>
              <a:rPr sz="1900" spc="-25" dirty="0">
                <a:latin typeface="Calibri"/>
                <a:cs typeface="Calibri"/>
              </a:rPr>
              <a:t>t</a:t>
            </a:r>
            <a:r>
              <a:rPr sz="1900" spc="0" dirty="0">
                <a:latin typeface="Calibri"/>
                <a:cs typeface="Calibri"/>
              </a:rPr>
              <a:t>ah</a:t>
            </a:r>
            <a:r>
              <a:rPr sz="1900" spc="-83" dirty="0">
                <a:latin typeface="Calibri"/>
                <a:cs typeface="Calibri"/>
              </a:rPr>
              <a:t> </a:t>
            </a:r>
            <a:r>
              <a:rPr sz="1900" spc="0" dirty="0">
                <a:latin typeface="Calibri"/>
                <a:cs typeface="Calibri"/>
              </a:rPr>
              <a:t>dalam </a:t>
            </a:r>
            <a:endParaRPr sz="1900">
              <a:latin typeface="Calibri"/>
              <a:cs typeface="Calibri"/>
            </a:endParaRPr>
          </a:p>
          <a:p>
            <a:pPr marL="184912">
              <a:lnSpc>
                <a:spcPts val="2319"/>
              </a:lnSpc>
            </a:pPr>
            <a:r>
              <a:rPr sz="1900" spc="0" dirty="0">
                <a:latin typeface="Calibri"/>
                <a:cs typeface="Calibri"/>
              </a:rPr>
              <a:t>up</a:t>
            </a:r>
            <a:r>
              <a:rPr sz="1900" spc="-34" dirty="0">
                <a:latin typeface="Calibri"/>
                <a:cs typeface="Calibri"/>
              </a:rPr>
              <a:t>a</a:t>
            </a:r>
            <a:r>
              <a:rPr sz="1900" spc="-19" dirty="0">
                <a:latin typeface="Calibri"/>
                <a:cs typeface="Calibri"/>
              </a:rPr>
              <a:t>y</a:t>
            </a:r>
            <a:r>
              <a:rPr sz="1900" spc="0" dirty="0">
                <a:latin typeface="Calibri"/>
                <a:cs typeface="Calibri"/>
              </a:rPr>
              <a:t>a</a:t>
            </a:r>
            <a:r>
              <a:rPr sz="1900" spc="-43" dirty="0">
                <a:latin typeface="Calibri"/>
                <a:cs typeface="Calibri"/>
              </a:rPr>
              <a:t> </a:t>
            </a:r>
            <a:r>
              <a:rPr sz="1900" spc="0" dirty="0">
                <a:latin typeface="Calibri"/>
                <a:cs typeface="Calibri"/>
              </a:rPr>
              <a:t>penin</a:t>
            </a:r>
            <a:r>
              <a:rPr sz="1900" spc="-9" dirty="0">
                <a:latin typeface="Calibri"/>
                <a:cs typeface="Calibri"/>
              </a:rPr>
              <a:t>g</a:t>
            </a:r>
            <a:r>
              <a:rPr sz="1900" spc="-34" dirty="0">
                <a:latin typeface="Calibri"/>
                <a:cs typeface="Calibri"/>
              </a:rPr>
              <a:t>k</a:t>
            </a:r>
            <a:r>
              <a:rPr sz="1900" spc="-9" dirty="0">
                <a:latin typeface="Calibri"/>
                <a:cs typeface="Calibri"/>
              </a:rPr>
              <a:t>a</a:t>
            </a:r>
            <a:r>
              <a:rPr sz="1900" spc="-25" dirty="0">
                <a:latin typeface="Calibri"/>
                <a:cs typeface="Calibri"/>
              </a:rPr>
              <a:t>t</a:t>
            </a:r>
            <a:r>
              <a:rPr sz="1900" spc="0" dirty="0">
                <a:latin typeface="Calibri"/>
                <a:cs typeface="Calibri"/>
              </a:rPr>
              <a:t>an </a:t>
            </a:r>
            <a:endParaRPr sz="1900">
              <a:latin typeface="Calibri"/>
              <a:cs typeface="Calibri"/>
            </a:endParaRPr>
          </a:p>
          <a:p>
            <a:pPr marL="184912">
              <a:lnSpc>
                <a:spcPts val="2319"/>
              </a:lnSpc>
            </a:pPr>
            <a:r>
              <a:rPr sz="1900" spc="-59" dirty="0">
                <a:latin typeface="Calibri"/>
                <a:cs typeface="Calibri"/>
              </a:rPr>
              <a:t>k</a:t>
            </a:r>
            <a:r>
              <a:rPr sz="1900" spc="0" dirty="0">
                <a:latin typeface="Calibri"/>
                <a:cs typeface="Calibri"/>
              </a:rPr>
              <a:t>emud</a:t>
            </a:r>
            <a:r>
              <a:rPr sz="1900" spc="4" dirty="0">
                <a:latin typeface="Calibri"/>
                <a:cs typeface="Calibri"/>
              </a:rPr>
              <a:t>a</a:t>
            </a:r>
            <a:r>
              <a:rPr sz="1900" spc="0" dirty="0">
                <a:latin typeface="Calibri"/>
                <a:cs typeface="Calibri"/>
              </a:rPr>
              <a:t>han</a:t>
            </a:r>
            <a:r>
              <a:rPr sz="1900" spc="-91" dirty="0">
                <a:latin typeface="Calibri"/>
                <a:cs typeface="Calibri"/>
              </a:rPr>
              <a:t> </a:t>
            </a:r>
            <a:r>
              <a:rPr sz="1900" spc="0" dirty="0">
                <a:latin typeface="Calibri"/>
                <a:cs typeface="Calibri"/>
              </a:rPr>
              <a:t>beru</a:t>
            </a:r>
            <a:r>
              <a:rPr sz="1900" spc="4" dirty="0">
                <a:latin typeface="Calibri"/>
                <a:cs typeface="Calibri"/>
              </a:rPr>
              <a:t>s</a:t>
            </a:r>
            <a:r>
              <a:rPr sz="1900" spc="0" dirty="0">
                <a:latin typeface="Calibri"/>
                <a:cs typeface="Calibri"/>
              </a:rPr>
              <a:t>aha</a:t>
            </a:r>
            <a:r>
              <a:rPr sz="1900" spc="-71" dirty="0">
                <a:latin typeface="Calibri"/>
                <a:cs typeface="Calibri"/>
              </a:rPr>
              <a:t> </a:t>
            </a:r>
            <a:r>
              <a:rPr sz="1900" spc="0" dirty="0">
                <a:latin typeface="Calibri"/>
                <a:cs typeface="Calibri"/>
              </a:rPr>
              <a:t>di </a:t>
            </a:r>
            <a:endParaRPr sz="1900">
              <a:latin typeface="Calibri"/>
              <a:cs typeface="Calibri"/>
            </a:endParaRPr>
          </a:p>
          <a:p>
            <a:pPr marL="184912">
              <a:lnSpc>
                <a:spcPts val="2319"/>
              </a:lnSpc>
            </a:pPr>
            <a:r>
              <a:rPr sz="1900" spc="0" dirty="0">
                <a:latin typeface="Calibri"/>
                <a:cs typeface="Calibri"/>
              </a:rPr>
              <a:t>Indone</a:t>
            </a:r>
            <a:r>
              <a:rPr sz="1900" spc="4" dirty="0">
                <a:latin typeface="Calibri"/>
                <a:cs typeface="Calibri"/>
              </a:rPr>
              <a:t>s</a:t>
            </a:r>
            <a:r>
              <a:rPr sz="1900" spc="0" dirty="0">
                <a:latin typeface="Calibri"/>
                <a:cs typeface="Calibri"/>
              </a:rPr>
              <a:t>ia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5973" y="2552700"/>
            <a:ext cx="2860554" cy="1901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030"/>
              </a:lnSpc>
              <a:spcBef>
                <a:spcPts val="101"/>
              </a:spcBef>
            </a:pPr>
            <a:r>
              <a:rPr sz="2850" spc="0" baseline="2874" dirty="0">
                <a:latin typeface="Calibri"/>
                <a:cs typeface="Calibri"/>
              </a:rPr>
              <a:t>•</a:t>
            </a:r>
            <a:r>
              <a:rPr sz="2850" spc="-29" baseline="2874" dirty="0">
                <a:latin typeface="Calibri"/>
                <a:cs typeface="Calibri"/>
              </a:rPr>
              <a:t> </a:t>
            </a:r>
            <a:r>
              <a:rPr sz="2850" spc="-34" baseline="2874" dirty="0">
                <a:latin typeface="Calibri"/>
                <a:cs typeface="Calibri"/>
              </a:rPr>
              <a:t>K</a:t>
            </a:r>
            <a:r>
              <a:rPr sz="2850" spc="0" baseline="2874" dirty="0">
                <a:latin typeface="Calibri"/>
                <a:cs typeface="Calibri"/>
              </a:rPr>
              <a:t>ebu</a:t>
            </a:r>
            <a:r>
              <a:rPr sz="2850" spc="4" baseline="2874" dirty="0">
                <a:latin typeface="Calibri"/>
                <a:cs typeface="Calibri"/>
              </a:rPr>
              <a:t>t</a:t>
            </a:r>
            <a:r>
              <a:rPr sz="2850" spc="0" baseline="2874" dirty="0">
                <a:latin typeface="Calibri"/>
                <a:cs typeface="Calibri"/>
              </a:rPr>
              <a:t>uhan</a:t>
            </a:r>
            <a:r>
              <a:rPr sz="2850" spc="-69" baseline="2874" dirty="0">
                <a:latin typeface="Calibri"/>
                <a:cs typeface="Calibri"/>
              </a:rPr>
              <a:t> </a:t>
            </a:r>
            <a:r>
              <a:rPr sz="2850" spc="0" baseline="2874" dirty="0">
                <a:latin typeface="Calibri"/>
                <a:cs typeface="Calibri"/>
              </a:rPr>
              <a:t>pel</a:t>
            </a:r>
            <a:r>
              <a:rPr sz="2850" spc="-29" baseline="2874" dirty="0">
                <a:latin typeface="Calibri"/>
                <a:cs typeface="Calibri"/>
              </a:rPr>
              <a:t>a</a:t>
            </a:r>
            <a:r>
              <a:rPr sz="2850" spc="-19" baseline="2874" dirty="0">
                <a:latin typeface="Calibri"/>
                <a:cs typeface="Calibri"/>
              </a:rPr>
              <a:t>y</a:t>
            </a:r>
            <a:r>
              <a:rPr sz="2850" spc="0" baseline="2874" dirty="0">
                <a:latin typeface="Calibri"/>
                <a:cs typeface="Calibri"/>
              </a:rPr>
              <a:t>an</a:t>
            </a:r>
            <a:r>
              <a:rPr sz="2850" spc="4" baseline="2874" dirty="0">
                <a:latin typeface="Calibri"/>
                <a:cs typeface="Calibri"/>
              </a:rPr>
              <a:t>a</a:t>
            </a:r>
            <a:r>
              <a:rPr sz="2850" spc="0" baseline="2874" dirty="0">
                <a:latin typeface="Calibri"/>
                <a:cs typeface="Calibri"/>
              </a:rPr>
              <a:t>n</a:t>
            </a:r>
            <a:r>
              <a:rPr sz="2850" spc="-89" baseline="2874" dirty="0">
                <a:latin typeface="Calibri"/>
                <a:cs typeface="Calibri"/>
              </a:rPr>
              <a:t> </a:t>
            </a:r>
            <a:r>
              <a:rPr sz="2850" spc="-19" baseline="2874" dirty="0">
                <a:latin typeface="Calibri"/>
                <a:cs typeface="Calibri"/>
              </a:rPr>
              <a:t>y</a:t>
            </a:r>
            <a:r>
              <a:rPr sz="2850" spc="0" baseline="2874" dirty="0">
                <a:latin typeface="Calibri"/>
                <a:cs typeface="Calibri"/>
              </a:rPr>
              <a:t>ang</a:t>
            </a:r>
            <a:endParaRPr sz="1900">
              <a:latin typeface="Calibri"/>
              <a:cs typeface="Calibri"/>
            </a:endParaRPr>
          </a:p>
          <a:p>
            <a:pPr marL="184911" marR="18059">
              <a:lnSpc>
                <a:spcPts val="2090"/>
              </a:lnSpc>
              <a:spcBef>
                <a:spcPts val="2"/>
              </a:spcBef>
            </a:pPr>
            <a:r>
              <a:rPr sz="2850" spc="0" baseline="2874" dirty="0">
                <a:latin typeface="Calibri"/>
                <a:cs typeface="Calibri"/>
              </a:rPr>
              <a:t>lebih</a:t>
            </a:r>
            <a:r>
              <a:rPr sz="2850" spc="-28" baseline="2874" dirty="0">
                <a:latin typeface="Calibri"/>
                <a:cs typeface="Calibri"/>
              </a:rPr>
              <a:t> </a:t>
            </a:r>
            <a:r>
              <a:rPr sz="2850" spc="0" baseline="2874" dirty="0">
                <a:latin typeface="Calibri"/>
                <a:cs typeface="Calibri"/>
              </a:rPr>
              <a:t>mudah,</a:t>
            </a:r>
            <a:r>
              <a:rPr sz="2850" spc="-48" baseline="2874" dirty="0">
                <a:latin typeface="Calibri"/>
                <a:cs typeface="Calibri"/>
              </a:rPr>
              <a:t> </a:t>
            </a:r>
            <a:r>
              <a:rPr sz="2850" spc="0" baseline="2874" dirty="0">
                <a:latin typeface="Calibri"/>
                <a:cs typeface="Calibri"/>
              </a:rPr>
              <a:t>mu</a:t>
            </a:r>
            <a:r>
              <a:rPr sz="2850" spc="-39" baseline="2874" dirty="0">
                <a:latin typeface="Calibri"/>
                <a:cs typeface="Calibri"/>
              </a:rPr>
              <a:t>r</a:t>
            </a:r>
            <a:r>
              <a:rPr sz="2850" spc="0" baseline="2874" dirty="0">
                <a:latin typeface="Calibri"/>
                <a:cs typeface="Calibri"/>
              </a:rPr>
              <a:t>ah</a:t>
            </a:r>
            <a:r>
              <a:rPr sz="2850" spc="-50" baseline="2874" dirty="0">
                <a:latin typeface="Calibri"/>
                <a:cs typeface="Calibri"/>
              </a:rPr>
              <a:t> </a:t>
            </a:r>
            <a:r>
              <a:rPr sz="2850" spc="0" baseline="2874" dirty="0">
                <a:latin typeface="Calibri"/>
                <a:cs typeface="Calibri"/>
              </a:rPr>
              <a:t>dan</a:t>
            </a:r>
            <a:endParaRPr sz="1900">
              <a:latin typeface="Calibri"/>
              <a:cs typeface="Calibri"/>
            </a:endParaRPr>
          </a:p>
          <a:p>
            <a:pPr marL="184911" marR="18059">
              <a:lnSpc>
                <a:spcPts val="2090"/>
              </a:lnSpc>
            </a:pPr>
            <a:r>
              <a:rPr sz="2850" spc="-4" baseline="2874" dirty="0">
                <a:latin typeface="Calibri"/>
                <a:cs typeface="Calibri"/>
              </a:rPr>
              <a:t>e</a:t>
            </a:r>
            <a:r>
              <a:rPr sz="2850" spc="0" baseline="2874" dirty="0">
                <a:latin typeface="Calibri"/>
                <a:cs typeface="Calibri"/>
              </a:rPr>
              <a:t>f</a:t>
            </a:r>
            <a:r>
              <a:rPr sz="2850" spc="-4" baseline="2874" dirty="0">
                <a:latin typeface="Calibri"/>
                <a:cs typeface="Calibri"/>
              </a:rPr>
              <a:t>i</a:t>
            </a:r>
            <a:r>
              <a:rPr sz="2850" spc="0" baseline="2874" dirty="0">
                <a:latin typeface="Calibri"/>
                <a:cs typeface="Calibri"/>
              </a:rPr>
              <a:t>sien</a:t>
            </a:r>
            <a:endParaRPr sz="1900">
              <a:latin typeface="Calibri"/>
              <a:cs typeface="Calibri"/>
            </a:endParaRPr>
          </a:p>
          <a:p>
            <a:pPr marL="184911" marR="79007" indent="-172211">
              <a:lnSpc>
                <a:spcPts val="2319"/>
              </a:lnSpc>
              <a:spcBef>
                <a:spcPts val="190"/>
              </a:spcBef>
            </a:pPr>
            <a:r>
              <a:rPr sz="1900" spc="0" dirty="0">
                <a:latin typeface="Calibri"/>
                <a:cs typeface="Calibri"/>
              </a:rPr>
              <a:t>•</a:t>
            </a:r>
            <a:r>
              <a:rPr sz="1900" spc="-29" dirty="0">
                <a:latin typeface="Calibri"/>
                <a:cs typeface="Calibri"/>
              </a:rPr>
              <a:t> P</a:t>
            </a:r>
            <a:r>
              <a:rPr sz="1900" spc="0" dirty="0">
                <a:latin typeface="Calibri"/>
                <a:cs typeface="Calibri"/>
              </a:rPr>
              <a:t>ening</a:t>
            </a:r>
            <a:r>
              <a:rPr sz="1900" spc="-34" dirty="0">
                <a:latin typeface="Calibri"/>
                <a:cs typeface="Calibri"/>
              </a:rPr>
              <a:t>k</a:t>
            </a:r>
            <a:r>
              <a:rPr sz="1900" spc="-9" dirty="0">
                <a:latin typeface="Calibri"/>
                <a:cs typeface="Calibri"/>
              </a:rPr>
              <a:t>a</a:t>
            </a:r>
            <a:r>
              <a:rPr sz="1900" spc="-25" dirty="0">
                <a:latin typeface="Calibri"/>
                <a:cs typeface="Calibri"/>
              </a:rPr>
              <a:t>t</a:t>
            </a:r>
            <a:r>
              <a:rPr sz="1900" spc="0" dirty="0">
                <a:latin typeface="Calibri"/>
                <a:cs typeface="Calibri"/>
              </a:rPr>
              <a:t>an</a:t>
            </a:r>
            <a:r>
              <a:rPr sz="1900" spc="-89" dirty="0">
                <a:latin typeface="Calibri"/>
                <a:cs typeface="Calibri"/>
              </a:rPr>
              <a:t> </a:t>
            </a:r>
            <a:r>
              <a:rPr sz="1900" spc="0" dirty="0">
                <a:latin typeface="Calibri"/>
                <a:cs typeface="Calibri"/>
              </a:rPr>
              <a:t>p</a:t>
            </a:r>
            <a:r>
              <a:rPr sz="1900" spc="-39" dirty="0">
                <a:latin typeface="Calibri"/>
                <a:cs typeface="Calibri"/>
              </a:rPr>
              <a:t>r</a:t>
            </a:r>
            <a:r>
              <a:rPr sz="1900" spc="0" dirty="0">
                <a:latin typeface="Calibri"/>
                <a:cs typeface="Calibri"/>
              </a:rPr>
              <a:t>odu</a:t>
            </a:r>
            <a:r>
              <a:rPr sz="1900" spc="-14" dirty="0">
                <a:latin typeface="Calibri"/>
                <a:cs typeface="Calibri"/>
              </a:rPr>
              <a:t>k</a:t>
            </a:r>
            <a:r>
              <a:rPr sz="1900" spc="0" dirty="0">
                <a:latin typeface="Calibri"/>
                <a:cs typeface="Calibri"/>
              </a:rPr>
              <a:t>ti</a:t>
            </a:r>
            <a:r>
              <a:rPr sz="1900" spc="-4" dirty="0">
                <a:latin typeface="Calibri"/>
                <a:cs typeface="Calibri"/>
              </a:rPr>
              <a:t>v</a:t>
            </a:r>
            <a:r>
              <a:rPr sz="1900" spc="0" dirty="0">
                <a:latin typeface="Calibri"/>
                <a:cs typeface="Calibri"/>
              </a:rPr>
              <a:t>i</a:t>
            </a:r>
            <a:r>
              <a:rPr sz="1900" spc="-25" dirty="0">
                <a:latin typeface="Calibri"/>
                <a:cs typeface="Calibri"/>
              </a:rPr>
              <a:t>t</a:t>
            </a:r>
            <a:r>
              <a:rPr sz="1900" spc="0" dirty="0">
                <a:latin typeface="Calibri"/>
                <a:cs typeface="Calibri"/>
              </a:rPr>
              <a:t>as </a:t>
            </a:r>
            <a:endParaRPr sz="1900">
              <a:latin typeface="Calibri"/>
              <a:cs typeface="Calibri"/>
            </a:endParaRPr>
          </a:p>
          <a:p>
            <a:pPr marL="184911" marR="79007">
              <a:lnSpc>
                <a:spcPts val="2319"/>
              </a:lnSpc>
            </a:pPr>
            <a:r>
              <a:rPr sz="1900" spc="0" dirty="0">
                <a:latin typeface="Calibri"/>
                <a:cs typeface="Calibri"/>
              </a:rPr>
              <a:t>ma</a:t>
            </a:r>
            <a:r>
              <a:rPr sz="1900" spc="-34" dirty="0">
                <a:latin typeface="Calibri"/>
                <a:cs typeface="Calibri"/>
              </a:rPr>
              <a:t>s</a:t>
            </a:r>
            <a:r>
              <a:rPr sz="1900" spc="-19" dirty="0">
                <a:latin typeface="Calibri"/>
                <a:cs typeface="Calibri"/>
              </a:rPr>
              <a:t>y</a:t>
            </a:r>
            <a:r>
              <a:rPr sz="1900" spc="0" dirty="0">
                <a:latin typeface="Calibri"/>
                <a:cs typeface="Calibri"/>
              </a:rPr>
              <a:t>a</a:t>
            </a:r>
            <a:r>
              <a:rPr sz="1900" spc="-34" dirty="0">
                <a:latin typeface="Calibri"/>
                <a:cs typeface="Calibri"/>
              </a:rPr>
              <a:t>r</a:t>
            </a:r>
            <a:r>
              <a:rPr sz="1900" spc="0" dirty="0">
                <a:latin typeface="Calibri"/>
                <a:cs typeface="Calibri"/>
              </a:rPr>
              <a:t>a</a:t>
            </a:r>
            <a:r>
              <a:rPr sz="1900" spc="-29" dirty="0">
                <a:latin typeface="Calibri"/>
                <a:cs typeface="Calibri"/>
              </a:rPr>
              <a:t>k</a:t>
            </a:r>
            <a:r>
              <a:rPr sz="1900" spc="-9" dirty="0">
                <a:latin typeface="Calibri"/>
                <a:cs typeface="Calibri"/>
              </a:rPr>
              <a:t>a</a:t>
            </a:r>
            <a:r>
              <a:rPr sz="1900" spc="0" dirty="0">
                <a:latin typeface="Calibri"/>
                <a:cs typeface="Calibri"/>
              </a:rPr>
              <a:t>t</a:t>
            </a:r>
            <a:r>
              <a:rPr sz="1900" spc="-84" dirty="0">
                <a:latin typeface="Calibri"/>
                <a:cs typeface="Calibri"/>
              </a:rPr>
              <a:t> </a:t>
            </a:r>
            <a:r>
              <a:rPr sz="1900" spc="-19" dirty="0">
                <a:latin typeface="Calibri"/>
                <a:cs typeface="Calibri"/>
              </a:rPr>
              <a:t>y</a:t>
            </a:r>
            <a:r>
              <a:rPr sz="1900" spc="0" dirty="0">
                <a:latin typeface="Calibri"/>
                <a:cs typeface="Calibri"/>
              </a:rPr>
              <a:t>ang</a:t>
            </a:r>
            <a:r>
              <a:rPr sz="1900" spc="-42" dirty="0">
                <a:latin typeface="Calibri"/>
                <a:cs typeface="Calibri"/>
              </a:rPr>
              <a:t> </a:t>
            </a:r>
            <a:r>
              <a:rPr sz="1900" spc="0" dirty="0">
                <a:latin typeface="Calibri"/>
                <a:cs typeface="Calibri"/>
              </a:rPr>
              <a:t>di</a:t>
            </a:r>
            <a:r>
              <a:rPr sz="1900" spc="-29" dirty="0">
                <a:latin typeface="Calibri"/>
                <a:cs typeface="Calibri"/>
              </a:rPr>
              <a:t>t</a:t>
            </a:r>
            <a:r>
              <a:rPr sz="1900" spc="0" dirty="0">
                <a:latin typeface="Calibri"/>
                <a:cs typeface="Calibri"/>
              </a:rPr>
              <a:t>opang </a:t>
            </a:r>
            <a:endParaRPr sz="1900">
              <a:latin typeface="Calibri"/>
              <a:cs typeface="Calibri"/>
            </a:endParaRPr>
          </a:p>
          <a:p>
            <a:pPr marL="184911" marR="79007">
              <a:lnSpc>
                <a:spcPts val="2319"/>
              </a:lnSpc>
            </a:pPr>
            <a:r>
              <a:rPr sz="1900" spc="-59" dirty="0">
                <a:latin typeface="Calibri"/>
                <a:cs typeface="Calibri"/>
              </a:rPr>
              <a:t>k</a:t>
            </a:r>
            <a:r>
              <a:rPr sz="1900" spc="0" dirty="0">
                <a:latin typeface="Calibri"/>
                <a:cs typeface="Calibri"/>
              </a:rPr>
              <a:t>emud</a:t>
            </a:r>
            <a:r>
              <a:rPr sz="1900" spc="4" dirty="0">
                <a:latin typeface="Calibri"/>
                <a:cs typeface="Calibri"/>
              </a:rPr>
              <a:t>a</a:t>
            </a:r>
            <a:r>
              <a:rPr sz="1900" spc="0" dirty="0">
                <a:latin typeface="Calibri"/>
                <a:cs typeface="Calibri"/>
              </a:rPr>
              <a:t>han</a:t>
            </a:r>
            <a:r>
              <a:rPr sz="1900" spc="-91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t</a:t>
            </a:r>
            <a:r>
              <a:rPr sz="1900" spc="0" dirty="0">
                <a:latin typeface="Calibri"/>
                <a:cs typeface="Calibri"/>
              </a:rPr>
              <a:t>ek</a:t>
            </a:r>
            <a:r>
              <a:rPr sz="1900" spc="4" dirty="0">
                <a:latin typeface="Calibri"/>
                <a:cs typeface="Calibri"/>
              </a:rPr>
              <a:t>n</a:t>
            </a:r>
            <a:r>
              <a:rPr sz="1900" spc="0" dirty="0">
                <a:latin typeface="Calibri"/>
                <a:cs typeface="Calibri"/>
              </a:rPr>
              <a:t>o</a:t>
            </a:r>
            <a:r>
              <a:rPr sz="1900" spc="-4" dirty="0">
                <a:latin typeface="Calibri"/>
                <a:cs typeface="Calibri"/>
              </a:rPr>
              <a:t>l</a:t>
            </a:r>
            <a:r>
              <a:rPr sz="1900" spc="0" dirty="0">
                <a:latin typeface="Calibri"/>
                <a:cs typeface="Calibri"/>
              </a:rPr>
              <a:t>o</a:t>
            </a:r>
            <a:r>
              <a:rPr sz="1900" spc="-9" dirty="0">
                <a:latin typeface="Calibri"/>
                <a:cs typeface="Calibri"/>
              </a:rPr>
              <a:t>g</a:t>
            </a:r>
            <a:r>
              <a:rPr sz="1900" spc="0" dirty="0">
                <a:latin typeface="Calibri"/>
                <a:cs typeface="Calibri"/>
              </a:rPr>
              <a:t>i </a:t>
            </a:r>
            <a:endParaRPr sz="1900">
              <a:latin typeface="Calibri"/>
              <a:cs typeface="Calibri"/>
            </a:endParaRPr>
          </a:p>
          <a:p>
            <a:pPr marL="184911" marR="79007">
              <a:lnSpc>
                <a:spcPts val="2319"/>
              </a:lnSpc>
            </a:pPr>
            <a:r>
              <a:rPr sz="1900" spc="0" dirty="0">
                <a:latin typeface="Calibri"/>
                <a:cs typeface="Calibri"/>
              </a:rPr>
              <a:t>i</a:t>
            </a:r>
            <a:r>
              <a:rPr sz="1900" spc="-14" dirty="0">
                <a:latin typeface="Calibri"/>
                <a:cs typeface="Calibri"/>
              </a:rPr>
              <a:t>n</a:t>
            </a:r>
            <a:r>
              <a:rPr sz="1900" spc="-39" dirty="0">
                <a:latin typeface="Calibri"/>
                <a:cs typeface="Calibri"/>
              </a:rPr>
              <a:t>f</a:t>
            </a:r>
            <a:r>
              <a:rPr sz="1900" spc="0" dirty="0">
                <a:latin typeface="Calibri"/>
                <a:cs typeface="Calibri"/>
              </a:rPr>
              <a:t>or</a:t>
            </a:r>
            <a:r>
              <a:rPr sz="1900" spc="-4" dirty="0">
                <a:latin typeface="Calibri"/>
                <a:cs typeface="Calibri"/>
              </a:rPr>
              <a:t>m</a:t>
            </a:r>
            <a:r>
              <a:rPr sz="1900" spc="0" dirty="0">
                <a:latin typeface="Calibri"/>
                <a:cs typeface="Calibri"/>
              </a:rPr>
              <a:t>a</a:t>
            </a:r>
            <a:r>
              <a:rPr sz="1900" spc="4" dirty="0">
                <a:latin typeface="Calibri"/>
                <a:cs typeface="Calibri"/>
              </a:rPr>
              <a:t>s</a:t>
            </a:r>
            <a:r>
              <a:rPr sz="1900" spc="0" dirty="0">
                <a:latin typeface="Calibri"/>
                <a:cs typeface="Calibri"/>
              </a:rPr>
              <a:t>i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0511" y="5210835"/>
            <a:ext cx="1190852" cy="266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5"/>
              </a:lnSpc>
              <a:spcBef>
                <a:spcPts val="101"/>
              </a:spcBef>
            </a:pPr>
            <a:r>
              <a:rPr sz="2850" spc="0" baseline="2874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850" spc="-34" baseline="287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50" spc="-19" baseline="287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50" spc="0" baseline="287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50" spc="-34" baseline="287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50" spc="0" baseline="287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50" spc="-29" baseline="287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50" spc="-9" baseline="287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50" spc="0" baseline="287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0059" y="4710684"/>
            <a:ext cx="3069336" cy="986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4"/>
              </a:spcBef>
            </a:pPr>
            <a:endParaRPr sz="550"/>
          </a:p>
          <a:p>
            <a:pPr marL="73151">
              <a:lnSpc>
                <a:spcPct val="101725"/>
              </a:lnSpc>
              <a:spcBef>
                <a:spcPts val="1000"/>
              </a:spcBef>
            </a:pPr>
            <a:r>
              <a:rPr sz="1900" spc="-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900" spc="0" dirty="0">
                <a:solidFill>
                  <a:srgbClr val="FFFFFF"/>
                </a:solidFill>
                <a:latin typeface="Calibri"/>
                <a:cs typeface="Calibri"/>
              </a:rPr>
              <a:t>ebu</a:t>
            </a:r>
            <a:r>
              <a:rPr sz="1900" spc="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spc="0" dirty="0">
                <a:solidFill>
                  <a:srgbClr val="FFFFFF"/>
                </a:solidFill>
                <a:latin typeface="Calibri"/>
                <a:cs typeface="Calibri"/>
              </a:rPr>
              <a:t>uhan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1040" y="4710684"/>
            <a:ext cx="3069336" cy="986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8"/>
              </a:spcBef>
            </a:pPr>
            <a:endParaRPr sz="600"/>
          </a:p>
          <a:p>
            <a:pPr marL="72517">
              <a:lnSpc>
                <a:spcPct val="101725"/>
              </a:lnSpc>
              <a:spcBef>
                <a:spcPts val="2000"/>
              </a:spcBef>
            </a:pPr>
            <a:r>
              <a:rPr sz="1900" spc="0" dirty="0">
                <a:solidFill>
                  <a:srgbClr val="FFFFFF"/>
                </a:solidFill>
                <a:latin typeface="Calibri"/>
                <a:cs typeface="Calibri"/>
              </a:rPr>
              <a:t>Prio</a:t>
            </a:r>
            <a:r>
              <a:rPr sz="1900" spc="-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spc="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9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9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900" spc="0" dirty="0">
                <a:solidFill>
                  <a:srgbClr val="FFFFFF"/>
                </a:solidFill>
                <a:latin typeface="Calibri"/>
                <a:cs typeface="Calibri"/>
              </a:rPr>
              <a:t>emeri</a:t>
            </a:r>
            <a:r>
              <a:rPr sz="1900" spc="-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spc="0" dirty="0">
                <a:solidFill>
                  <a:srgbClr val="FFFFFF"/>
                </a:solidFill>
                <a:latin typeface="Calibri"/>
                <a:cs typeface="Calibri"/>
              </a:rPr>
              <a:t>ah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22019" y="4710684"/>
            <a:ext cx="3069335" cy="986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0"/>
              </a:spcBef>
            </a:pPr>
            <a:endParaRPr sz="500"/>
          </a:p>
          <a:p>
            <a:pPr marL="71932">
              <a:lnSpc>
                <a:spcPct val="101725"/>
              </a:lnSpc>
            </a:pPr>
            <a:r>
              <a:rPr sz="1900" spc="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00" spc="-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spc="0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1900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Calibri"/>
                <a:cs typeface="Calibri"/>
              </a:rPr>
              <a:t>Biru</a:t>
            </a:r>
            <a:endParaRPr sz="1900">
              <a:latin typeface="Calibri"/>
              <a:cs typeface="Calibri"/>
            </a:endParaRPr>
          </a:p>
          <a:p>
            <a:pPr marL="71932">
              <a:lnSpc>
                <a:spcPts val="2090"/>
              </a:lnSpc>
              <a:spcBef>
                <a:spcPts val="104"/>
              </a:spcBef>
            </a:pPr>
            <a:r>
              <a:rPr sz="2850" spc="-34" baseline="287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50" spc="0" baseline="2874" dirty="0">
                <a:solidFill>
                  <a:srgbClr val="FFFFFF"/>
                </a:solidFill>
                <a:latin typeface="Calibri"/>
                <a:cs typeface="Calibri"/>
              </a:rPr>
              <a:t>embaruan</a:t>
            </a:r>
            <a:endParaRPr sz="1900">
              <a:latin typeface="Calibri"/>
              <a:cs typeface="Calibri"/>
            </a:endParaRPr>
          </a:p>
          <a:p>
            <a:pPr marL="71932">
              <a:lnSpc>
                <a:spcPts val="2090"/>
              </a:lnSpc>
            </a:pPr>
            <a:r>
              <a:rPr sz="2850" spc="-29" baseline="287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50" spc="0" baseline="287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50" spc="-34" baseline="287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50" spc="0" baseline="2874" dirty="0">
                <a:solidFill>
                  <a:srgbClr val="FFFFFF"/>
                </a:solidFill>
                <a:latin typeface="Calibri"/>
                <a:cs typeface="Calibri"/>
              </a:rPr>
              <a:t>adilan</a:t>
            </a:r>
            <a:r>
              <a:rPr sz="2850" spc="-72" baseline="287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50" spc="0" baseline="2874" dirty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sz="2850" spc="4" baseline="2874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850" spc="-4" baseline="287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50" spc="0" baseline="2874" dirty="0">
                <a:solidFill>
                  <a:srgbClr val="FFFFFF"/>
                </a:solidFill>
                <a:latin typeface="Calibri"/>
                <a:cs typeface="Calibri"/>
              </a:rPr>
              <a:t>2035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0" y="0"/>
            <a:ext cx="12192000" cy="5262372"/>
          </a:xfrm>
          <a:custGeom>
            <a:avLst/>
            <a:gdLst/>
            <a:ahLst/>
            <a:cxnLst/>
            <a:rect l="l" t="t" r="r" b="b"/>
            <a:pathLst>
              <a:path w="12192000" h="5262372">
                <a:moveTo>
                  <a:pt x="0" y="5262372"/>
                </a:moveTo>
                <a:lnTo>
                  <a:pt x="12192000" y="5262372"/>
                </a:lnTo>
                <a:lnTo>
                  <a:pt x="12192000" y="0"/>
                </a:lnTo>
                <a:lnTo>
                  <a:pt x="0" y="0"/>
                </a:lnTo>
                <a:lnTo>
                  <a:pt x="0" y="5262372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6551676"/>
            <a:ext cx="15240" cy="306321"/>
          </a:xfrm>
          <a:custGeom>
            <a:avLst/>
            <a:gdLst/>
            <a:ahLst/>
            <a:cxnLst/>
            <a:rect l="l" t="t" r="r" b="b"/>
            <a:pathLst>
              <a:path w="15240" h="306321">
                <a:moveTo>
                  <a:pt x="0" y="306321"/>
                </a:moveTo>
                <a:lnTo>
                  <a:pt x="15240" y="306321"/>
                </a:lnTo>
                <a:lnTo>
                  <a:pt x="15240" y="0"/>
                </a:lnTo>
                <a:lnTo>
                  <a:pt x="0" y="0"/>
                </a:lnTo>
                <a:lnTo>
                  <a:pt x="0" y="30632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40" y="5262372"/>
            <a:ext cx="12176760" cy="1595628"/>
          </a:xfrm>
          <a:custGeom>
            <a:avLst/>
            <a:gdLst/>
            <a:ahLst/>
            <a:cxnLst/>
            <a:rect l="l" t="t" r="r" b="b"/>
            <a:pathLst>
              <a:path w="12176760" h="1595627">
                <a:moveTo>
                  <a:pt x="12176760" y="0"/>
                </a:moveTo>
                <a:lnTo>
                  <a:pt x="0" y="0"/>
                </a:lnTo>
                <a:lnTo>
                  <a:pt x="0" y="1595624"/>
                </a:lnTo>
                <a:lnTo>
                  <a:pt x="12176760" y="1595624"/>
                </a:lnTo>
                <a:lnTo>
                  <a:pt x="12176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396" y="6460236"/>
            <a:ext cx="2162556" cy="368808"/>
          </a:xfrm>
          <a:custGeom>
            <a:avLst/>
            <a:gdLst/>
            <a:ahLst/>
            <a:cxnLst/>
            <a:rect l="l" t="t" r="r" b="b"/>
            <a:pathLst>
              <a:path w="2162556" h="368808">
                <a:moveTo>
                  <a:pt x="0" y="368807"/>
                </a:moveTo>
                <a:lnTo>
                  <a:pt x="2162556" y="368807"/>
                </a:lnTo>
                <a:lnTo>
                  <a:pt x="2162556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82668" y="6489191"/>
            <a:ext cx="2453640" cy="368808"/>
          </a:xfrm>
          <a:custGeom>
            <a:avLst/>
            <a:gdLst/>
            <a:ahLst/>
            <a:cxnLst/>
            <a:rect l="l" t="t" r="r" b="b"/>
            <a:pathLst>
              <a:path w="2453640" h="368807">
                <a:moveTo>
                  <a:pt x="2453640" y="0"/>
                </a:moveTo>
                <a:lnTo>
                  <a:pt x="0" y="0"/>
                </a:lnTo>
                <a:lnTo>
                  <a:pt x="0" y="368807"/>
                </a:lnTo>
                <a:lnTo>
                  <a:pt x="2453640" y="368807"/>
                </a:lnTo>
                <a:lnTo>
                  <a:pt x="2453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78952" y="6460236"/>
            <a:ext cx="3797807" cy="368808"/>
          </a:xfrm>
          <a:custGeom>
            <a:avLst/>
            <a:gdLst/>
            <a:ahLst/>
            <a:cxnLst/>
            <a:rect l="l" t="t" r="r" b="b"/>
            <a:pathLst>
              <a:path w="3797807" h="368808">
                <a:moveTo>
                  <a:pt x="0" y="368807"/>
                </a:moveTo>
                <a:lnTo>
                  <a:pt x="3797807" y="368807"/>
                </a:lnTo>
                <a:lnTo>
                  <a:pt x="3797807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40380" y="2167128"/>
            <a:ext cx="2625090" cy="1610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3100" y="1834896"/>
            <a:ext cx="2286761" cy="2227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604" y="2382012"/>
            <a:ext cx="2576322" cy="1556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77428" y="2325624"/>
            <a:ext cx="2359914" cy="14241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2564" y="147827"/>
            <a:ext cx="1828800" cy="1652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23576" y="92963"/>
            <a:ext cx="1645920" cy="1659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7055" y="453009"/>
            <a:ext cx="380456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>
                <a:latin typeface="Calibri"/>
                <a:cs typeface="Calibri"/>
              </a:rPr>
              <a:t>Modernisasi </a:t>
            </a:r>
            <a:r>
              <a:rPr sz="5400" b="1" spc="9" baseline="3034" dirty="0">
                <a:latin typeface="Calibri"/>
                <a:cs typeface="Calibri"/>
              </a:rPr>
              <a:t>S</a:t>
            </a:r>
            <a:r>
              <a:rPr sz="5400" b="1" spc="0" baseline="3034" dirty="0">
                <a:latin typeface="Calibri"/>
                <a:cs typeface="Calibri"/>
              </a:rPr>
              <a:t>i</a:t>
            </a:r>
            <a:r>
              <a:rPr sz="5400" b="1" spc="-25" baseline="3034" dirty="0">
                <a:latin typeface="Calibri"/>
                <a:cs typeface="Calibri"/>
              </a:rPr>
              <a:t>s</a:t>
            </a:r>
            <a:r>
              <a:rPr sz="5400" b="1" spc="-50" baseline="3034" dirty="0">
                <a:latin typeface="Calibri"/>
                <a:cs typeface="Calibri"/>
              </a:rPr>
              <a:t>t</a:t>
            </a:r>
            <a:r>
              <a:rPr sz="5400" b="1" spc="0" baseline="3034" dirty="0">
                <a:latin typeface="Calibri"/>
                <a:cs typeface="Calibri"/>
              </a:rPr>
              <a:t>em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80560" y="453009"/>
            <a:ext cx="246830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>
                <a:latin typeface="Calibri"/>
                <a:cs typeface="Calibri"/>
              </a:rPr>
              <a:t>Admini</a:t>
            </a:r>
            <a:r>
              <a:rPr sz="5400" b="1" spc="-29" baseline="3034" dirty="0">
                <a:latin typeface="Calibri"/>
                <a:cs typeface="Calibri"/>
              </a:rPr>
              <a:t>s</a:t>
            </a:r>
            <a:r>
              <a:rPr sz="5400" b="1" spc="0" baseline="3034" dirty="0">
                <a:latin typeface="Calibri"/>
                <a:cs typeface="Calibri"/>
              </a:rPr>
              <a:t>t</a:t>
            </a:r>
            <a:r>
              <a:rPr sz="5400" b="1" spc="-79" baseline="3034" dirty="0">
                <a:latin typeface="Calibri"/>
                <a:cs typeface="Calibri"/>
              </a:rPr>
              <a:t>r</a:t>
            </a:r>
            <a:r>
              <a:rPr sz="5400" b="1" spc="0" baseline="3034" dirty="0">
                <a:latin typeface="Calibri"/>
                <a:cs typeface="Calibri"/>
              </a:rPr>
              <a:t>asi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7055" y="946785"/>
            <a:ext cx="81036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>
                <a:latin typeface="Calibri"/>
                <a:cs typeface="Calibri"/>
              </a:rPr>
              <a:t>dan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7272" y="946785"/>
            <a:ext cx="241028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-50" baseline="3034" dirty="0">
                <a:latin typeface="Calibri"/>
                <a:cs typeface="Calibri"/>
              </a:rPr>
              <a:t>P</a:t>
            </a:r>
            <a:r>
              <a:rPr sz="5400" b="1" spc="0" baseline="3034" dirty="0">
                <a:latin typeface="Calibri"/>
                <a:cs typeface="Calibri"/>
              </a:rPr>
              <a:t>e</a:t>
            </a:r>
            <a:r>
              <a:rPr sz="5400" b="1" spc="-44" baseline="3034" dirty="0">
                <a:latin typeface="Calibri"/>
                <a:cs typeface="Calibri"/>
              </a:rPr>
              <a:t>r</a:t>
            </a:r>
            <a:r>
              <a:rPr sz="5400" b="1" spc="0" baseline="3034" dirty="0">
                <a:latin typeface="Calibri"/>
                <a:cs typeface="Calibri"/>
              </a:rPr>
              <a:t>sidan</a:t>
            </a:r>
            <a:r>
              <a:rPr sz="5400" b="1" spc="-54" baseline="3034" dirty="0">
                <a:latin typeface="Calibri"/>
                <a:cs typeface="Calibri"/>
              </a:rPr>
              <a:t>g</a:t>
            </a:r>
            <a:r>
              <a:rPr sz="5400" b="1" spc="0" baseline="3034" dirty="0">
                <a:latin typeface="Calibri"/>
                <a:cs typeface="Calibri"/>
              </a:rPr>
              <a:t>an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17458" y="3969766"/>
            <a:ext cx="2030742" cy="1183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492" marR="154694" algn="ctr">
              <a:lnSpc>
                <a:spcPts val="2545"/>
              </a:lnSpc>
              <a:spcBef>
                <a:spcPts val="127"/>
              </a:spcBef>
            </a:pP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-</a:t>
            </a:r>
            <a:r>
              <a:rPr sz="3600" b="1" spc="0" baseline="3413" dirty="0">
                <a:latin typeface="Calibri"/>
                <a:cs typeface="Calibri"/>
              </a:rPr>
              <a:t>LI</a:t>
            </a:r>
            <a:r>
              <a:rPr sz="3600" b="1" spc="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IG</a:t>
            </a:r>
            <a:r>
              <a:rPr sz="3600" b="1" spc="-19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  <a:p>
            <a:pPr marL="254828" marR="266865" algn="ctr">
              <a:lnSpc>
                <a:spcPts val="1655"/>
              </a:lnSpc>
            </a:pPr>
            <a:r>
              <a:rPr sz="2100" spc="0" baseline="1950" dirty="0">
                <a:latin typeface="Calibri"/>
                <a:cs typeface="Calibri"/>
              </a:rPr>
              <a:t>P</a:t>
            </a:r>
            <a:r>
              <a:rPr sz="2100" spc="-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E R</a:t>
            </a:r>
            <a:r>
              <a:rPr sz="2100" spc="-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S I</a:t>
            </a:r>
            <a:r>
              <a:rPr sz="2100" spc="-14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D</a:t>
            </a:r>
            <a:r>
              <a:rPr sz="2100" spc="-4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A</a:t>
            </a:r>
            <a:r>
              <a:rPr sz="2100" spc="-14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N</a:t>
            </a:r>
            <a:r>
              <a:rPr sz="2100" spc="-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G</a:t>
            </a:r>
            <a:r>
              <a:rPr sz="2100" spc="-4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A N</a:t>
            </a:r>
            <a:endParaRPr sz="1400">
              <a:latin typeface="Calibri"/>
              <a:cs typeface="Calibri"/>
            </a:endParaRPr>
          </a:p>
          <a:p>
            <a:pPr marL="358482" marR="367404" algn="ctr">
              <a:lnSpc>
                <a:spcPts val="1685"/>
              </a:lnSpc>
              <a:spcBef>
                <a:spcPts val="1"/>
              </a:spcBef>
            </a:pPr>
            <a:r>
              <a:rPr sz="2100" spc="0" baseline="1950" dirty="0">
                <a:latin typeface="Calibri"/>
                <a:cs typeface="Calibri"/>
              </a:rPr>
              <a:t>E L</a:t>
            </a:r>
            <a:r>
              <a:rPr sz="2100" spc="-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E</a:t>
            </a:r>
            <a:r>
              <a:rPr sz="2100" spc="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K</a:t>
            </a:r>
            <a:r>
              <a:rPr sz="2100" spc="-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T R O</a:t>
            </a:r>
            <a:r>
              <a:rPr sz="2100" spc="-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N</a:t>
            </a:r>
            <a:r>
              <a:rPr sz="2100" spc="-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I</a:t>
            </a:r>
            <a:r>
              <a:rPr sz="2100" spc="-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K</a:t>
            </a:r>
            <a:endParaRPr sz="1400">
              <a:latin typeface="Calibri"/>
              <a:cs typeface="Calibri"/>
            </a:endParaRPr>
          </a:p>
          <a:p>
            <a:pPr marL="288378" marR="299083" algn="ctr">
              <a:lnSpc>
                <a:spcPts val="1680"/>
              </a:lnSpc>
            </a:pPr>
            <a:r>
              <a:rPr sz="2100" spc="0" baseline="1950" dirty="0">
                <a:latin typeface="Calibri"/>
                <a:cs typeface="Calibri"/>
              </a:rPr>
              <a:t>D</a:t>
            </a:r>
            <a:r>
              <a:rPr sz="2100" spc="-4" baseline="1950" dirty="0">
                <a:latin typeface="Calibri"/>
                <a:cs typeface="Calibri"/>
              </a:rPr>
              <a:t>OC</a:t>
            </a:r>
            <a:r>
              <a:rPr sz="2100" spc="0" baseline="1950" dirty="0">
                <a:latin typeface="Calibri"/>
                <a:cs typeface="Calibri"/>
              </a:rPr>
              <a:t>UMENT F</a:t>
            </a:r>
            <a:r>
              <a:rPr sz="2100" spc="-4" baseline="1950" dirty="0">
                <a:latin typeface="Calibri"/>
                <a:cs typeface="Calibri"/>
              </a:rPr>
              <a:t>I</a:t>
            </a:r>
            <a:r>
              <a:rPr sz="2100" spc="0" baseline="1950" dirty="0">
                <a:latin typeface="Calibri"/>
                <a:cs typeface="Calibri"/>
              </a:rPr>
              <a:t>L</a:t>
            </a:r>
            <a:r>
              <a:rPr sz="2100" spc="-9" baseline="1950" dirty="0">
                <a:latin typeface="Calibri"/>
                <a:cs typeface="Calibri"/>
              </a:rPr>
              <a:t>I</a:t>
            </a:r>
            <a:r>
              <a:rPr sz="2100" spc="4" baseline="1950" dirty="0">
                <a:latin typeface="Calibri"/>
                <a:cs typeface="Calibri"/>
              </a:rPr>
              <a:t>N</a:t>
            </a:r>
            <a:r>
              <a:rPr sz="2100" spc="0" baseline="1950" dirty="0"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80"/>
              </a:lnSpc>
            </a:pPr>
            <a:r>
              <a:rPr sz="2100" spc="0" baseline="1950" dirty="0">
                <a:latin typeface="Calibri"/>
                <a:cs typeface="Calibri"/>
              </a:rPr>
              <a:t>V</a:t>
            </a:r>
            <a:r>
              <a:rPr sz="2100" spc="-9" baseline="1950" dirty="0">
                <a:latin typeface="Calibri"/>
                <a:cs typeface="Calibri"/>
              </a:rPr>
              <a:t>I</a:t>
            </a:r>
            <a:r>
              <a:rPr sz="2100" spc="0" baseline="1950" dirty="0">
                <a:latin typeface="Calibri"/>
                <a:cs typeface="Calibri"/>
              </a:rPr>
              <a:t>D</a:t>
            </a:r>
            <a:r>
              <a:rPr sz="2100" spc="-25" baseline="1950" dirty="0">
                <a:latin typeface="Calibri"/>
                <a:cs typeface="Calibri"/>
              </a:rPr>
              <a:t>E</a:t>
            </a:r>
            <a:r>
              <a:rPr sz="2100" spc="0" baseline="1950" dirty="0">
                <a:latin typeface="Calibri"/>
                <a:cs typeface="Calibri"/>
              </a:rPr>
              <a:t>O </a:t>
            </a:r>
            <a:r>
              <a:rPr sz="2100" spc="-14" baseline="1950" dirty="0">
                <a:latin typeface="Calibri"/>
                <a:cs typeface="Calibri"/>
              </a:rPr>
              <a:t>C</a:t>
            </a:r>
            <a:r>
              <a:rPr sz="2100" spc="-4" baseline="1950" dirty="0">
                <a:latin typeface="Calibri"/>
                <a:cs typeface="Calibri"/>
              </a:rPr>
              <a:t>O</a:t>
            </a:r>
            <a:r>
              <a:rPr sz="2100" spc="4" baseline="1950" dirty="0">
                <a:latin typeface="Calibri"/>
                <a:cs typeface="Calibri"/>
              </a:rPr>
              <a:t>N</a:t>
            </a:r>
            <a:r>
              <a:rPr sz="2100" spc="0" baseline="1950" dirty="0">
                <a:latin typeface="Calibri"/>
                <a:cs typeface="Calibri"/>
              </a:rPr>
              <a:t>F</a:t>
            </a:r>
            <a:r>
              <a:rPr sz="2100" spc="-14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EX</a:t>
            </a:r>
            <a:r>
              <a:rPr sz="2100" spc="4" baseline="1950" dirty="0">
                <a:latin typeface="Calibri"/>
                <a:cs typeface="Calibri"/>
              </a:rPr>
              <a:t>A</a:t>
            </a:r>
            <a:r>
              <a:rPr sz="2100" spc="0" baseline="1950" dirty="0">
                <a:latin typeface="Calibri"/>
                <a:cs typeface="Calibri"/>
              </a:rPr>
              <a:t>M</a:t>
            </a:r>
            <a:r>
              <a:rPr sz="2100" spc="-4" baseline="1950" dirty="0">
                <a:latin typeface="Calibri"/>
                <a:cs typeface="Calibri"/>
              </a:rPr>
              <a:t>I</a:t>
            </a:r>
            <a:r>
              <a:rPr sz="2100" spc="4" baseline="1950" dirty="0">
                <a:latin typeface="Calibri"/>
                <a:cs typeface="Calibri"/>
              </a:rPr>
              <a:t>N</a:t>
            </a:r>
            <a:r>
              <a:rPr sz="2100" spc="-104" baseline="1950" dirty="0">
                <a:latin typeface="Calibri"/>
                <a:cs typeface="Calibri"/>
              </a:rPr>
              <a:t>A</a:t>
            </a:r>
            <a:r>
              <a:rPr sz="2100" spc="0" baseline="1950" dirty="0">
                <a:latin typeface="Calibri"/>
                <a:cs typeface="Calibri"/>
              </a:rPr>
              <a:t>T</a:t>
            </a:r>
            <a:r>
              <a:rPr sz="2100" spc="-4" baseline="1950" dirty="0">
                <a:latin typeface="Calibri"/>
                <a:cs typeface="Calibri"/>
              </a:rPr>
              <a:t>IO</a:t>
            </a:r>
            <a:r>
              <a:rPr sz="2100" spc="0" baseline="1950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86811" y="4015231"/>
            <a:ext cx="2266995" cy="984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0542" marR="3578">
              <a:lnSpc>
                <a:spcPts val="2545"/>
              </a:lnSpc>
              <a:spcBef>
                <a:spcPts val="127"/>
              </a:spcBef>
            </a:pP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-</a:t>
            </a:r>
            <a:r>
              <a:rPr sz="3600" b="1" spc="-169" baseline="3413" dirty="0">
                <a:latin typeface="Calibri"/>
                <a:cs typeface="Calibri"/>
              </a:rPr>
              <a:t>P</a:t>
            </a:r>
            <a:r>
              <a:rPr sz="3600" b="1" spc="-18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Y</a:t>
            </a:r>
            <a:r>
              <a:rPr sz="3600" b="1" spc="4" baseline="3413" dirty="0">
                <a:latin typeface="Calibri"/>
                <a:cs typeface="Calibri"/>
              </a:rPr>
              <a:t>ME</a:t>
            </a:r>
            <a:r>
              <a:rPr sz="3600" b="1" spc="0" baseline="3413" dirty="0">
                <a:latin typeface="Calibri"/>
                <a:cs typeface="Calibri"/>
              </a:rPr>
              <a:t>NT</a:t>
            </a:r>
            <a:endParaRPr sz="2400">
              <a:latin typeface="Calibri"/>
              <a:cs typeface="Calibri"/>
            </a:endParaRPr>
          </a:p>
          <a:p>
            <a:pPr marL="288775" marR="261949" algn="ctr">
              <a:lnSpc>
                <a:spcPct val="101725"/>
              </a:lnSpc>
            </a:pPr>
            <a:r>
              <a:rPr sz="1400" spc="0" dirty="0">
                <a:latin typeface="Calibri"/>
                <a:cs typeface="Calibri"/>
              </a:rPr>
              <a:t>M</a:t>
            </a:r>
            <a:r>
              <a:rPr sz="1400" spc="-1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U</a:t>
            </a:r>
            <a:r>
              <a:rPr sz="1400" spc="-1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L</a:t>
            </a:r>
            <a:r>
              <a:rPr sz="1400" spc="-12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T</a:t>
            </a:r>
            <a:r>
              <a:rPr sz="1400" spc="-1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I </a:t>
            </a:r>
            <a:r>
              <a:rPr sz="1400" spc="281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C</a:t>
            </a:r>
            <a:r>
              <a:rPr sz="1400" spc="-24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H</a:t>
            </a:r>
            <a:r>
              <a:rPr sz="1400" spc="-1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-14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N</a:t>
            </a:r>
            <a:r>
              <a:rPr sz="1400" spc="-14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N</a:t>
            </a:r>
            <a:r>
              <a:rPr sz="1400" spc="-14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-1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  <a:p>
            <a:pPr indent="-35764" algn="ctr">
              <a:lnSpc>
                <a:spcPts val="1590"/>
              </a:lnSpc>
              <a:spcBef>
                <a:spcPts val="259"/>
              </a:spcBef>
            </a:pPr>
            <a:r>
              <a:rPr sz="1400" spc="0" dirty="0">
                <a:latin typeface="Calibri"/>
                <a:cs typeface="Calibri"/>
              </a:rPr>
              <a:t>P</a:t>
            </a:r>
            <a:r>
              <a:rPr sz="1400" spc="281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286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Y 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M 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E 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N </a:t>
            </a:r>
            <a:r>
              <a:rPr sz="1400" spc="84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T DED</a:t>
            </a:r>
            <a:r>
              <a:rPr sz="1400" spc="-4" dirty="0">
                <a:latin typeface="Calibri"/>
                <a:cs typeface="Calibri"/>
              </a:rPr>
              <a:t>IC</a:t>
            </a:r>
            <a:r>
              <a:rPr sz="1400" spc="-104" dirty="0">
                <a:latin typeface="Calibri"/>
                <a:cs typeface="Calibri"/>
              </a:rPr>
              <a:t>A</a:t>
            </a:r>
            <a:r>
              <a:rPr sz="1400" spc="0" dirty="0">
                <a:latin typeface="Calibri"/>
                <a:cs typeface="Calibri"/>
              </a:rPr>
              <a:t>TED</a:t>
            </a:r>
            <a:r>
              <a:rPr sz="1400" spc="4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V</a:t>
            </a:r>
            <a:r>
              <a:rPr sz="1400" spc="-9" dirty="0">
                <a:latin typeface="Calibri"/>
                <a:cs typeface="Calibri"/>
              </a:rPr>
              <a:t>I</a:t>
            </a:r>
            <a:r>
              <a:rPr sz="1400" spc="-4" dirty="0">
                <a:latin typeface="Calibri"/>
                <a:cs typeface="Calibri"/>
              </a:rPr>
              <a:t>R</a:t>
            </a:r>
            <a:r>
              <a:rPr sz="1400" spc="0" dirty="0">
                <a:latin typeface="Calibri"/>
                <a:cs typeface="Calibri"/>
              </a:rPr>
              <a:t>T</a:t>
            </a:r>
            <a:r>
              <a:rPr sz="1400" spc="-34" dirty="0">
                <a:latin typeface="Calibri"/>
                <a:cs typeface="Calibri"/>
              </a:rPr>
              <a:t>U</a:t>
            </a:r>
            <a:r>
              <a:rPr sz="1400" spc="0" dirty="0">
                <a:latin typeface="Calibri"/>
                <a:cs typeface="Calibri"/>
              </a:rPr>
              <a:t>AL </a:t>
            </a:r>
            <a:r>
              <a:rPr sz="1400" spc="-9" dirty="0">
                <a:latin typeface="Calibri"/>
                <a:cs typeface="Calibri"/>
              </a:rPr>
              <a:t>A</a:t>
            </a:r>
            <a:r>
              <a:rPr sz="1400" spc="-4" dirty="0">
                <a:latin typeface="Calibri"/>
                <a:cs typeface="Calibri"/>
              </a:rPr>
              <a:t>C</a:t>
            </a:r>
            <a:r>
              <a:rPr sz="1400" spc="-14" dirty="0">
                <a:latin typeface="Calibri"/>
                <a:cs typeface="Calibri"/>
              </a:rPr>
              <a:t>C</a:t>
            </a:r>
            <a:r>
              <a:rPr sz="1400" spc="-4" dirty="0">
                <a:latin typeface="Calibri"/>
                <a:cs typeface="Calibri"/>
              </a:rPr>
              <a:t>O</a:t>
            </a:r>
            <a:r>
              <a:rPr sz="1400" spc="0" dirty="0">
                <a:latin typeface="Calibri"/>
                <a:cs typeface="Calibri"/>
              </a:rPr>
              <a:t>UNT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67730" y="4084447"/>
            <a:ext cx="17413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-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MMONS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4863" y="4202049"/>
            <a:ext cx="1557290" cy="832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0812" marR="16748" algn="ctr">
              <a:lnSpc>
                <a:spcPts val="2545"/>
              </a:lnSpc>
              <a:spcBef>
                <a:spcPts val="127"/>
              </a:spcBef>
            </a:pP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-</a:t>
            </a:r>
            <a:r>
              <a:rPr sz="3600" b="1" spc="0" baseline="3413" dirty="0">
                <a:latin typeface="Calibri"/>
                <a:cs typeface="Calibri"/>
              </a:rPr>
              <a:t>FILING</a:t>
            </a:r>
            <a:endParaRPr sz="2400">
              <a:latin typeface="Calibri"/>
              <a:cs typeface="Calibri"/>
            </a:endParaRPr>
          </a:p>
          <a:p>
            <a:pPr marL="475526" marR="26050" algn="ctr">
              <a:lnSpc>
                <a:spcPct val="101725"/>
              </a:lnSpc>
              <a:spcBef>
                <a:spcPts val="32"/>
              </a:spcBef>
            </a:pPr>
            <a:r>
              <a:rPr sz="1400" spc="0" dirty="0">
                <a:latin typeface="Calibri"/>
                <a:cs typeface="Calibri"/>
              </a:rPr>
              <a:t>O </a:t>
            </a:r>
            <a:r>
              <a:rPr sz="1400" spc="6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N </a:t>
            </a:r>
            <a:r>
              <a:rPr sz="1400" spc="7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L </a:t>
            </a:r>
            <a:r>
              <a:rPr sz="1400" spc="6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I </a:t>
            </a:r>
            <a:r>
              <a:rPr sz="1400" spc="6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N </a:t>
            </a:r>
            <a:r>
              <a:rPr sz="1400" spc="7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355"/>
              </a:spcBef>
            </a:pPr>
            <a:r>
              <a:rPr sz="1400" spc="0" dirty="0">
                <a:latin typeface="Calibri"/>
                <a:cs typeface="Calibri"/>
              </a:rPr>
              <a:t>C </a:t>
            </a:r>
            <a:r>
              <a:rPr sz="1400" spc="6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E </a:t>
            </a:r>
            <a:r>
              <a:rPr sz="1400" spc="6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N </a:t>
            </a:r>
            <a:r>
              <a:rPr sz="1400" spc="7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T 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R </a:t>
            </a:r>
            <a:r>
              <a:rPr sz="1400" spc="7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A 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L </a:t>
            </a:r>
            <a:r>
              <a:rPr sz="1400" spc="6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I </a:t>
            </a:r>
            <a:r>
              <a:rPr sz="1400" spc="6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Z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90336" y="4425823"/>
            <a:ext cx="167591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>
                <a:latin typeface="Calibri"/>
                <a:cs typeface="Calibri"/>
              </a:rPr>
              <a:t>T </a:t>
            </a:r>
            <a:r>
              <a:rPr sz="2100" spc="74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E </a:t>
            </a:r>
            <a:r>
              <a:rPr sz="2100" spc="6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R </a:t>
            </a:r>
            <a:r>
              <a:rPr sz="2100" spc="54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V </a:t>
            </a:r>
            <a:r>
              <a:rPr sz="2100" spc="6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E </a:t>
            </a:r>
            <a:r>
              <a:rPr sz="2100" spc="6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R </a:t>
            </a:r>
            <a:r>
              <a:rPr sz="2100" spc="7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I </a:t>
            </a:r>
            <a:r>
              <a:rPr sz="2100" spc="6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F </a:t>
            </a:r>
            <a:r>
              <a:rPr sz="2100" spc="75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I </a:t>
            </a:r>
            <a:r>
              <a:rPr sz="2100" spc="6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04232" y="4425823"/>
            <a:ext cx="327359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>
                <a:latin typeface="Calibri"/>
                <a:cs typeface="Calibri"/>
              </a:rPr>
              <a:t>A </a:t>
            </a:r>
            <a:r>
              <a:rPr sz="2100" spc="74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69585" y="4425823"/>
            <a:ext cx="97071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>
                <a:latin typeface="Calibri"/>
                <a:cs typeface="Calibri"/>
              </a:rPr>
              <a:t>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6790" y="4658741"/>
            <a:ext cx="1953557" cy="41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074" marR="155004" algn="ctr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>
                <a:latin typeface="Calibri"/>
                <a:cs typeface="Calibri"/>
              </a:rPr>
              <a:t>D</a:t>
            </a:r>
            <a:r>
              <a:rPr sz="2100" spc="-4" baseline="1950" dirty="0">
                <a:latin typeface="Calibri"/>
                <a:cs typeface="Calibri"/>
              </a:rPr>
              <a:t>O</a:t>
            </a:r>
            <a:r>
              <a:rPr sz="2100" spc="0" baseline="1950" dirty="0">
                <a:latin typeface="Calibri"/>
                <a:cs typeface="Calibri"/>
              </a:rPr>
              <a:t>M</a:t>
            </a:r>
            <a:r>
              <a:rPr sz="2100" spc="-4" baseline="1950" dirty="0">
                <a:latin typeface="Calibri"/>
                <a:cs typeface="Calibri"/>
              </a:rPr>
              <a:t>I</a:t>
            </a:r>
            <a:r>
              <a:rPr sz="2100" spc="0" baseline="1950" dirty="0">
                <a:latin typeface="Calibri"/>
                <a:cs typeface="Calibri"/>
              </a:rPr>
              <a:t>SILI</a:t>
            </a:r>
            <a:r>
              <a:rPr sz="2100" spc="-14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EL</a:t>
            </a:r>
            <a:r>
              <a:rPr sz="2100" spc="-14" baseline="1950" dirty="0">
                <a:latin typeface="Calibri"/>
                <a:cs typeface="Calibri"/>
              </a:rPr>
              <a:t>E</a:t>
            </a:r>
            <a:r>
              <a:rPr sz="2100" spc="4" baseline="1950" dirty="0">
                <a:latin typeface="Calibri"/>
                <a:cs typeface="Calibri"/>
              </a:rPr>
              <a:t>C</a:t>
            </a:r>
            <a:r>
              <a:rPr sz="2100" spc="0" baseline="1950" dirty="0">
                <a:latin typeface="Calibri"/>
                <a:cs typeface="Calibri"/>
              </a:rPr>
              <a:t>T</a:t>
            </a:r>
            <a:r>
              <a:rPr sz="2100" spc="-4" baseline="1950" dirty="0">
                <a:latin typeface="Calibri"/>
                <a:cs typeface="Calibri"/>
              </a:rPr>
              <a:t>RO</a:t>
            </a:r>
            <a:r>
              <a:rPr sz="2100" spc="4" baseline="1950" dirty="0">
                <a:latin typeface="Calibri"/>
                <a:cs typeface="Calibri"/>
              </a:rPr>
              <a:t>N</a:t>
            </a:r>
            <a:r>
              <a:rPr sz="2100" spc="-4" baseline="1950" dirty="0">
                <a:latin typeface="Calibri"/>
                <a:cs typeface="Calibri"/>
              </a:rPr>
              <a:t>I</a:t>
            </a:r>
            <a:r>
              <a:rPr sz="2100" spc="0" baseline="1950" dirty="0">
                <a:latin typeface="Calibri"/>
                <a:cs typeface="Calibri"/>
              </a:rPr>
              <a:t>K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80"/>
              </a:lnSpc>
              <a:spcBef>
                <a:spcPts val="7"/>
              </a:spcBef>
            </a:pPr>
            <a:r>
              <a:rPr sz="2100" spc="-4" baseline="1950" dirty="0">
                <a:latin typeface="Calibri"/>
                <a:cs typeface="Calibri"/>
              </a:rPr>
              <a:t>(</a:t>
            </a:r>
            <a:r>
              <a:rPr sz="2100" spc="0" baseline="1950" dirty="0">
                <a:latin typeface="Calibri"/>
                <a:cs typeface="Calibri"/>
              </a:rPr>
              <a:t>M</a:t>
            </a:r>
            <a:r>
              <a:rPr sz="2100" spc="-4" baseline="1950" dirty="0">
                <a:latin typeface="Calibri"/>
                <a:cs typeface="Calibri"/>
              </a:rPr>
              <a:t>O</a:t>
            </a:r>
            <a:r>
              <a:rPr sz="2100" spc="4" baseline="1950" dirty="0">
                <a:latin typeface="Calibri"/>
                <a:cs typeface="Calibri"/>
              </a:rPr>
              <a:t>B</a:t>
            </a:r>
            <a:r>
              <a:rPr sz="2100" spc="-4" baseline="1950" dirty="0">
                <a:latin typeface="Calibri"/>
                <a:cs typeface="Calibri"/>
              </a:rPr>
              <a:t>I</a:t>
            </a:r>
            <a:r>
              <a:rPr sz="2100" spc="0" baseline="1950" dirty="0">
                <a:latin typeface="Calibri"/>
                <a:cs typeface="Calibri"/>
              </a:rPr>
              <a:t>LE</a:t>
            </a:r>
            <a:r>
              <a:rPr sz="2100" spc="-9" baseline="1950" dirty="0">
                <a:latin typeface="Calibri"/>
                <a:cs typeface="Calibri"/>
              </a:rPr>
              <a:t> </a:t>
            </a:r>
            <a:r>
              <a:rPr sz="2100" spc="4" baseline="1950" dirty="0">
                <a:latin typeface="Calibri"/>
                <a:cs typeface="Calibri"/>
              </a:rPr>
              <a:t>N</a:t>
            </a:r>
            <a:r>
              <a:rPr sz="2100" spc="0" baseline="1950" dirty="0">
                <a:latin typeface="Calibri"/>
                <a:cs typeface="Calibri"/>
              </a:rPr>
              <a:t>UMBE</a:t>
            </a:r>
            <a:r>
              <a:rPr sz="2100" spc="4" baseline="1950" dirty="0">
                <a:latin typeface="Calibri"/>
                <a:cs typeface="Calibri"/>
              </a:rPr>
              <a:t>R</a:t>
            </a:r>
            <a:r>
              <a:rPr sz="2100" spc="0" baseline="1950" dirty="0">
                <a:latin typeface="Calibri"/>
                <a:cs typeface="Calibri"/>
              </a:rPr>
              <a:t>/EMA</a:t>
            </a:r>
            <a:r>
              <a:rPr sz="2100" spc="-4" baseline="1950" dirty="0">
                <a:latin typeface="Calibri"/>
                <a:cs typeface="Calibri"/>
              </a:rPr>
              <a:t>I</a:t>
            </a:r>
            <a:r>
              <a:rPr sz="2100" spc="0" baseline="1950" dirty="0">
                <a:latin typeface="Calibri"/>
                <a:cs typeface="Calibri"/>
              </a:rPr>
              <a:t>L)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0006" y="4830953"/>
            <a:ext cx="338372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>
                <a:latin typeface="Calibri"/>
                <a:cs typeface="Calibri"/>
              </a:rPr>
              <a:t>E </a:t>
            </a:r>
            <a:r>
              <a:rPr sz="2100" spc="69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8640" y="5372201"/>
            <a:ext cx="3623945" cy="679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0654" marR="542414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M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ND</a:t>
            </a:r>
            <a:r>
              <a:rPr sz="4800" b="1" spc="-9" baseline="3413" dirty="0">
                <a:latin typeface="Calibri"/>
                <a:cs typeface="Calibri"/>
              </a:rPr>
              <a:t>U</a:t>
            </a:r>
            <a:r>
              <a:rPr sz="4800" b="1" spc="-39" baseline="3413" dirty="0">
                <a:latin typeface="Calibri"/>
                <a:cs typeface="Calibri"/>
              </a:rPr>
              <a:t>K</a:t>
            </a:r>
            <a:r>
              <a:rPr sz="4800" b="1" spc="0" baseline="3413" dirty="0">
                <a:latin typeface="Calibri"/>
                <a:cs typeface="Calibri"/>
              </a:rPr>
              <a:t>UNG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1914"/>
              </a:lnSpc>
            </a:pPr>
            <a:r>
              <a:rPr sz="2700" baseline="3034" dirty="0">
                <a:solidFill>
                  <a:srgbClr val="FFFFFF"/>
                </a:solidFill>
                <a:latin typeface="Calibri"/>
                <a:cs typeface="Calibri"/>
              </a:rPr>
              <a:t>      </a:t>
            </a:r>
            <a:r>
              <a:rPr sz="2700" spc="12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4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ANS</a:t>
            </a:r>
            <a:r>
              <a:rPr sz="2700" spc="-134" baseline="303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ARANSI</a:t>
            </a:r>
            <a:r>
              <a:rPr sz="2700" spc="-1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&amp; A</a:t>
            </a:r>
            <a:r>
              <a:rPr sz="2700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700" spc="-150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4" baseline="3034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2700" spc="-139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700" spc="-8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2787" y="5416016"/>
            <a:ext cx="294839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BUILD</a:t>
            </a:r>
            <a:r>
              <a:rPr sz="4800" b="1" spc="-4" baseline="3413" dirty="0">
                <a:latin typeface="Calibri"/>
                <a:cs typeface="Calibri"/>
              </a:rPr>
              <a:t>I</a:t>
            </a:r>
            <a:r>
              <a:rPr sz="4800" b="1" spc="0" baseline="3413" dirty="0">
                <a:latin typeface="Calibri"/>
                <a:cs typeface="Calibri"/>
              </a:rPr>
              <a:t>NG</a:t>
            </a:r>
            <a:r>
              <a:rPr sz="4800" b="1" spc="-14" baseline="3413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B</a:t>
            </a:r>
            <a:r>
              <a:rPr sz="4800" b="1" spc="-54" baseline="3413" dirty="0">
                <a:latin typeface="Calibri"/>
                <a:cs typeface="Calibri"/>
              </a:rPr>
              <a:t>L</a:t>
            </a:r>
            <a:r>
              <a:rPr sz="4800" b="1" spc="0" baseline="3413" dirty="0">
                <a:latin typeface="Calibri"/>
                <a:cs typeface="Calibri"/>
              </a:rPr>
              <a:t>OCK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2568" y="5857290"/>
            <a:ext cx="222224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tabLst>
                <a:tab pos="2171700" algn="l"/>
              </a:tabLst>
            </a:pPr>
            <a:r>
              <a:rPr sz="2700" baseline="3034" dirty="0">
                <a:solidFill>
                  <a:srgbClr val="FFFFFF"/>
                </a:solidFill>
                <a:latin typeface="Calibri"/>
                <a:cs typeface="Calibri"/>
              </a:rPr>
              <a:t>        </a:t>
            </a:r>
            <a:r>
              <a:rPr sz="2700" spc="-114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P </a:t>
            </a:r>
            <a:r>
              <a:rPr sz="2700" spc="-21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2700" spc="-21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700" spc="-20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2700" spc="-20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700" spc="-214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700" spc="-20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P 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75" y="6112941"/>
            <a:ext cx="220220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TERI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GR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SI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5890" y="6111570"/>
            <a:ext cx="289679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A</a:t>
            </a:r>
            <a:r>
              <a:rPr sz="4800" b="1" spc="-19" baseline="3413" dirty="0">
                <a:latin typeface="Calibri"/>
                <a:cs typeface="Calibri"/>
              </a:rPr>
              <a:t>K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3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S T</a:t>
            </a:r>
            <a:r>
              <a:rPr sz="4800" b="1" spc="-14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R</a:t>
            </a:r>
            <a:r>
              <a:rPr sz="4800" b="1" spc="-34" baseline="3413" dirty="0">
                <a:latin typeface="Calibri"/>
                <a:cs typeface="Calibri"/>
              </a:rPr>
              <a:t>B</a:t>
            </a:r>
            <a:r>
              <a:rPr sz="4800" b="1" spc="-250" baseline="3413" dirty="0">
                <a:latin typeface="Calibri"/>
                <a:cs typeface="Calibri"/>
              </a:rPr>
              <a:t>A</a:t>
            </a:r>
            <a:r>
              <a:rPr sz="4800" b="1" spc="-25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8400" y="6143345"/>
            <a:ext cx="163358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TRANS</a:t>
            </a:r>
            <a:r>
              <a:rPr sz="4800" b="1" spc="-4" baseline="3413" dirty="0">
                <a:latin typeface="Calibri"/>
                <a:cs typeface="Calibri"/>
              </a:rPr>
              <a:t>I</a:t>
            </a:r>
            <a:r>
              <a:rPr sz="4800" b="1" spc="0" baseline="3413" dirty="0">
                <a:latin typeface="Calibri"/>
                <a:cs typeface="Calibri"/>
              </a:rPr>
              <a:t>SI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499" y="6535851"/>
            <a:ext cx="1164648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296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spc="291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spc="261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296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296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18982" y="6535851"/>
            <a:ext cx="3354254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" baseline="303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ENGGUNA</a:t>
            </a:r>
            <a:r>
              <a:rPr sz="2700" spc="-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2700" spc="-14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29" baseline="303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AF</a:t>
            </a:r>
            <a:r>
              <a:rPr sz="2700" spc="-144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700" spc="-4" baseline="3034" dirty="0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29" baseline="303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-25" baseline="303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spc="-4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spc="-144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88535" y="6565036"/>
            <a:ext cx="209709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159" baseline="3034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2700" spc="-154" baseline="303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150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-154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159" baseline="303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-154" baseline="3034" dirty="0">
                <a:solidFill>
                  <a:srgbClr val="FFFFFF"/>
                </a:solidFill>
                <a:latin typeface="Calibri"/>
                <a:cs typeface="Calibri"/>
              </a:rPr>
              <a:t>ILA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25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9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-15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spc="-159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-154" baseline="3034" dirty="0">
                <a:solidFill>
                  <a:srgbClr val="FFFFFF"/>
                </a:solidFill>
                <a:latin typeface="Calibri"/>
                <a:cs typeface="Calibri"/>
              </a:rPr>
              <a:t>KT</a:t>
            </a:r>
            <a:r>
              <a:rPr sz="2700" spc="-175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159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spc="-154" baseline="3034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92EF5C-4E82-466C-99CF-5582828659F8}"/>
              </a:ext>
            </a:extLst>
          </p:cNvPr>
          <p:cNvSpPr txBox="1"/>
          <p:nvPr/>
        </p:nvSpPr>
        <p:spPr>
          <a:xfrm>
            <a:off x="260604" y="1834896"/>
            <a:ext cx="79060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PERMA NOMOR 3 TAHUN 2018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0657B9-B450-43FF-97A4-E64ADBB2753A}"/>
              </a:ext>
            </a:extLst>
          </p:cNvPr>
          <p:cNvSpPr txBox="1"/>
          <p:nvPr/>
        </p:nvSpPr>
        <p:spPr>
          <a:xfrm>
            <a:off x="8166656" y="1834896"/>
            <a:ext cx="304025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PERMA 1 TAHUN 2019</a:t>
            </a:r>
            <a:endParaRPr lang="en-ID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1488</Words>
  <Application>Microsoft Office PowerPoint</Application>
  <PresentationFormat>Widescreen</PresentationFormat>
  <Paragraphs>441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Book Antiqua</vt:lpstr>
      <vt:lpstr>Calibri</vt:lpstr>
      <vt:lpstr>Calibri Light</vt:lpstr>
      <vt:lpstr>Franklin Gothic Heavy</vt:lpstr>
      <vt:lpstr>Modern No. 20</vt:lpstr>
      <vt:lpstr>Times New Roman</vt:lpstr>
      <vt:lpstr>Office Theme</vt:lpstr>
      <vt:lpstr>PowerPoint Presentation</vt:lpstr>
      <vt:lpstr>e_court / e_litigasi PERDATA</vt:lpstr>
      <vt:lpstr>e_court Pidana</vt:lpstr>
      <vt:lpstr>DASAR HUKUM PERMA</vt:lpstr>
      <vt:lpstr>HIERARKI Pasal 7 ayat (1) </vt:lpstr>
      <vt:lpstr>Pasal 8 (1) </vt:lpstr>
      <vt:lpstr>Pasal 8 ayat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ennid hasanuddin</cp:lastModifiedBy>
  <cp:revision>27</cp:revision>
  <dcterms:created xsi:type="dcterms:W3CDTF">2021-04-09T06:31:25Z</dcterms:created>
  <dcterms:modified xsi:type="dcterms:W3CDTF">2021-12-13T09:15:48Z</dcterms:modified>
</cp:coreProperties>
</file>