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3" r:id="rId8"/>
    <p:sldId id="264" r:id="rId9"/>
    <p:sldId id="265" r:id="rId10"/>
    <p:sldId id="267" r:id="rId11"/>
    <p:sldId id="268" r:id="rId12"/>
    <p:sldId id="272" r:id="rId13"/>
    <p:sldId id="270" r:id="rId14"/>
    <p:sldId id="273" r:id="rId15"/>
    <p:sldId id="274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N SRG" initials="PS" lastIdx="1" clrIdx="0">
    <p:extLst>
      <p:ext uri="{19B8F6BF-5375-455C-9EA6-DF929625EA0E}">
        <p15:presenceInfo xmlns:p15="http://schemas.microsoft.com/office/powerpoint/2012/main" userId="69d99c9f2ebf3d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D6877A-2E90-4A20-BC75-932AAE202036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FC29EA9-F9D7-480F-B9BA-D8A105F1D601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u="sng" dirty="0"/>
            <a:t>FUNGSI PENGAWASAN</a:t>
          </a:r>
          <a:endParaRPr lang="en-ID" dirty="0"/>
        </a:p>
      </dgm:t>
    </dgm:pt>
    <dgm:pt modelId="{6FD3E20F-7F61-40C4-BB10-1E48B375F845}" type="parTrans" cxnId="{03735248-8ECC-4DA9-B578-B45F668B66EB}">
      <dgm:prSet/>
      <dgm:spPr/>
      <dgm:t>
        <a:bodyPr/>
        <a:lstStyle/>
        <a:p>
          <a:endParaRPr lang="en-ID"/>
        </a:p>
      </dgm:t>
    </dgm:pt>
    <dgm:pt modelId="{C40AB7A4-6448-4D3A-ACED-C6BCCDE57732}" type="sibTrans" cxnId="{03735248-8ECC-4DA9-B578-B45F668B66EB}">
      <dgm:prSet/>
      <dgm:spPr/>
      <dgm:t>
        <a:bodyPr/>
        <a:lstStyle/>
        <a:p>
          <a:endParaRPr lang="en-ID"/>
        </a:p>
      </dgm:t>
    </dgm:pt>
    <dgm:pt modelId="{FD7E4FC3-47EE-4706-83B0-E44CBFD563A6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err="1"/>
            <a:t>Fungsi</a:t>
          </a:r>
          <a:r>
            <a:rPr lang="en-US" b="1" dirty="0"/>
            <a:t> </a:t>
          </a:r>
          <a:r>
            <a:rPr lang="en-US" b="1" dirty="0" err="1"/>
            <a:t>Pengawasan</a:t>
          </a:r>
          <a:r>
            <a:rPr lang="en-US" b="1" dirty="0"/>
            <a:t> </a:t>
          </a:r>
          <a:r>
            <a:rPr lang="en-US" b="1" dirty="0" err="1"/>
            <a:t>merupakan</a:t>
          </a:r>
          <a:r>
            <a:rPr lang="en-US" b="1" dirty="0"/>
            <a:t> salah </a:t>
          </a:r>
          <a:r>
            <a:rPr lang="en-US" b="1" dirty="0" err="1"/>
            <a:t>satu</a:t>
          </a:r>
          <a:r>
            <a:rPr lang="en-US" b="1" dirty="0"/>
            <a:t> </a:t>
          </a:r>
          <a:r>
            <a:rPr lang="en-US" b="1" dirty="0" err="1"/>
            <a:t>faktor</a:t>
          </a:r>
          <a:r>
            <a:rPr lang="en-US" b="1" dirty="0"/>
            <a:t> </a:t>
          </a:r>
          <a:r>
            <a:rPr lang="en-US" b="1" dirty="0" err="1"/>
            <a:t>kunci</a:t>
          </a:r>
          <a:r>
            <a:rPr lang="en-US" b="1" dirty="0"/>
            <a:t> </a:t>
          </a:r>
          <a:r>
            <a:rPr lang="en-US" b="1" dirty="0" err="1"/>
            <a:t>untuk</a:t>
          </a:r>
          <a:r>
            <a:rPr lang="en-US" b="1" dirty="0"/>
            <a:t> </a:t>
          </a:r>
          <a:r>
            <a:rPr lang="en-US" b="1" dirty="0" err="1"/>
            <a:t>mengembalikan</a:t>
          </a:r>
          <a:r>
            <a:rPr lang="en-US" b="1" dirty="0"/>
            <a:t> </a:t>
          </a:r>
          <a:r>
            <a:rPr lang="en-US" b="1" dirty="0" err="1"/>
            <a:t>kepercayaan</a:t>
          </a:r>
          <a:r>
            <a:rPr lang="en-US" b="1" dirty="0"/>
            <a:t> </a:t>
          </a:r>
          <a:r>
            <a:rPr lang="en-US" b="1" dirty="0" err="1"/>
            <a:t>publik</a:t>
          </a:r>
          <a:r>
            <a:rPr lang="en-US" b="1" dirty="0"/>
            <a:t> </a:t>
          </a:r>
          <a:r>
            <a:rPr lang="en-US" b="1" dirty="0" err="1"/>
            <a:t>kepada</a:t>
          </a:r>
          <a:r>
            <a:rPr lang="en-US" b="1" dirty="0"/>
            <a:t> </a:t>
          </a:r>
          <a:r>
            <a:rPr lang="en-US" b="1" dirty="0" err="1"/>
            <a:t>pengadilan</a:t>
          </a:r>
          <a:r>
            <a:rPr lang="en-US" b="1" dirty="0"/>
            <a:t>.</a:t>
          </a:r>
          <a:endParaRPr lang="en-ID" dirty="0"/>
        </a:p>
      </dgm:t>
    </dgm:pt>
    <dgm:pt modelId="{7E38A278-A0E9-41DD-A69E-56E0434EA209}" type="parTrans" cxnId="{02AAB10F-9CB8-4AA6-AC98-BB100AF66886}">
      <dgm:prSet/>
      <dgm:spPr/>
      <dgm:t>
        <a:bodyPr/>
        <a:lstStyle/>
        <a:p>
          <a:endParaRPr lang="en-ID"/>
        </a:p>
      </dgm:t>
    </dgm:pt>
    <dgm:pt modelId="{AAAF5E34-3C87-45F7-B04A-937F9DA85887}" type="sibTrans" cxnId="{02AAB10F-9CB8-4AA6-AC98-BB100AF66886}">
      <dgm:prSet/>
      <dgm:spPr/>
      <dgm:t>
        <a:bodyPr/>
        <a:lstStyle/>
        <a:p>
          <a:endParaRPr lang="en-ID"/>
        </a:p>
      </dgm:t>
    </dgm:pt>
    <dgm:pt modelId="{8AC055D0-C22B-4E0E-AF8F-D41DE36E601B}" type="pres">
      <dgm:prSet presAssocID="{4AD6877A-2E90-4A20-BC75-932AAE202036}" presName="linearFlow" presStyleCnt="0">
        <dgm:presLayoutVars>
          <dgm:dir/>
          <dgm:resizeHandles val="exact"/>
        </dgm:presLayoutVars>
      </dgm:prSet>
      <dgm:spPr/>
    </dgm:pt>
    <dgm:pt modelId="{C44D97D9-3C84-4AEE-A80E-318648D3122E}" type="pres">
      <dgm:prSet presAssocID="{2FC29EA9-F9D7-480F-B9BA-D8A105F1D601}" presName="composite" presStyleCnt="0"/>
      <dgm:spPr/>
    </dgm:pt>
    <dgm:pt modelId="{AB29ADC7-CDBB-45E1-A9C8-1B5B39046DC2}" type="pres">
      <dgm:prSet presAssocID="{2FC29EA9-F9D7-480F-B9BA-D8A105F1D601}" presName="imgShp" presStyleLbl="fgImgPlace1" presStyleIdx="0" presStyleCnt="2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solidFill>
          <a:schemeClr val="accent5">
            <a:lumMod val="60000"/>
            <a:lumOff val="40000"/>
          </a:schemeClr>
        </a:solidFill>
        <a:ln>
          <a:solidFill>
            <a:srgbClr val="7030A0"/>
          </a:solidFill>
        </a:ln>
      </dgm:spPr>
    </dgm:pt>
    <dgm:pt modelId="{D28B1FB4-5176-4F89-A531-BB907C7CDABE}" type="pres">
      <dgm:prSet presAssocID="{2FC29EA9-F9D7-480F-B9BA-D8A105F1D601}" presName="txShp" presStyleLbl="node1" presStyleIdx="0" presStyleCnt="2">
        <dgm:presLayoutVars>
          <dgm:bulletEnabled val="1"/>
        </dgm:presLayoutVars>
      </dgm:prSet>
      <dgm:spPr/>
    </dgm:pt>
    <dgm:pt modelId="{5B26E172-48A7-405D-A6C5-990FC0DE5A0F}" type="pres">
      <dgm:prSet presAssocID="{C40AB7A4-6448-4D3A-ACED-C6BCCDE57732}" presName="spacing" presStyleCnt="0"/>
      <dgm:spPr/>
    </dgm:pt>
    <dgm:pt modelId="{883FD41F-66DA-4F73-BEE9-A3B5C2DA8FCC}" type="pres">
      <dgm:prSet presAssocID="{FD7E4FC3-47EE-4706-83B0-E44CBFD563A6}" presName="composite" presStyleCnt="0"/>
      <dgm:spPr/>
    </dgm:pt>
    <dgm:pt modelId="{E0F8143E-B105-4464-950F-0E751E183B6B}" type="pres">
      <dgm:prSet presAssocID="{FD7E4FC3-47EE-4706-83B0-E44CBFD563A6}" presName="imgShp" presStyleLbl="fgImgPlace1" presStyleIdx="1" presStyleCnt="2"/>
      <dgm:spPr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</dgm:spPr>
    </dgm:pt>
    <dgm:pt modelId="{8A43C1C7-9F31-4EE6-986E-99728A1AC711}" type="pres">
      <dgm:prSet presAssocID="{FD7E4FC3-47EE-4706-83B0-E44CBFD563A6}" presName="txShp" presStyleLbl="node1" presStyleIdx="1" presStyleCnt="2">
        <dgm:presLayoutVars>
          <dgm:bulletEnabled val="1"/>
        </dgm:presLayoutVars>
      </dgm:prSet>
      <dgm:spPr/>
    </dgm:pt>
  </dgm:ptLst>
  <dgm:cxnLst>
    <dgm:cxn modelId="{02AAB10F-9CB8-4AA6-AC98-BB100AF66886}" srcId="{4AD6877A-2E90-4A20-BC75-932AAE202036}" destId="{FD7E4FC3-47EE-4706-83B0-E44CBFD563A6}" srcOrd="1" destOrd="0" parTransId="{7E38A278-A0E9-41DD-A69E-56E0434EA209}" sibTransId="{AAAF5E34-3C87-45F7-B04A-937F9DA85887}"/>
    <dgm:cxn modelId="{5E3E3F42-CB4D-4C81-B04F-4C0BA1033775}" type="presOf" srcId="{2FC29EA9-F9D7-480F-B9BA-D8A105F1D601}" destId="{D28B1FB4-5176-4F89-A531-BB907C7CDABE}" srcOrd="0" destOrd="0" presId="urn:microsoft.com/office/officeart/2005/8/layout/vList3"/>
    <dgm:cxn modelId="{03735248-8ECC-4DA9-B578-B45F668B66EB}" srcId="{4AD6877A-2E90-4A20-BC75-932AAE202036}" destId="{2FC29EA9-F9D7-480F-B9BA-D8A105F1D601}" srcOrd="0" destOrd="0" parTransId="{6FD3E20F-7F61-40C4-BB10-1E48B375F845}" sibTransId="{C40AB7A4-6448-4D3A-ACED-C6BCCDE57732}"/>
    <dgm:cxn modelId="{AC18458F-B47B-4BA4-9E8B-04A55E2F4293}" type="presOf" srcId="{4AD6877A-2E90-4A20-BC75-932AAE202036}" destId="{8AC055D0-C22B-4E0E-AF8F-D41DE36E601B}" srcOrd="0" destOrd="0" presId="urn:microsoft.com/office/officeart/2005/8/layout/vList3"/>
    <dgm:cxn modelId="{478A62AA-8143-4E00-AD85-1E59E25557FF}" type="presOf" srcId="{FD7E4FC3-47EE-4706-83B0-E44CBFD563A6}" destId="{8A43C1C7-9F31-4EE6-986E-99728A1AC711}" srcOrd="0" destOrd="0" presId="urn:microsoft.com/office/officeart/2005/8/layout/vList3"/>
    <dgm:cxn modelId="{751ADE1A-C9AD-4C3C-B465-79638ADC4F07}" type="presParOf" srcId="{8AC055D0-C22B-4E0E-AF8F-D41DE36E601B}" destId="{C44D97D9-3C84-4AEE-A80E-318648D3122E}" srcOrd="0" destOrd="0" presId="urn:microsoft.com/office/officeart/2005/8/layout/vList3"/>
    <dgm:cxn modelId="{98BB2905-51D3-48D4-B4FA-8264A6DD2E17}" type="presParOf" srcId="{C44D97D9-3C84-4AEE-A80E-318648D3122E}" destId="{AB29ADC7-CDBB-45E1-A9C8-1B5B39046DC2}" srcOrd="0" destOrd="0" presId="urn:microsoft.com/office/officeart/2005/8/layout/vList3"/>
    <dgm:cxn modelId="{B95C8D49-E747-40EA-9F28-73C43CAFBEE7}" type="presParOf" srcId="{C44D97D9-3C84-4AEE-A80E-318648D3122E}" destId="{D28B1FB4-5176-4F89-A531-BB907C7CDABE}" srcOrd="1" destOrd="0" presId="urn:microsoft.com/office/officeart/2005/8/layout/vList3"/>
    <dgm:cxn modelId="{0955ACEA-B5DA-4D92-BF69-8B7E812957DE}" type="presParOf" srcId="{8AC055D0-C22B-4E0E-AF8F-D41DE36E601B}" destId="{5B26E172-48A7-405D-A6C5-990FC0DE5A0F}" srcOrd="1" destOrd="0" presId="urn:microsoft.com/office/officeart/2005/8/layout/vList3"/>
    <dgm:cxn modelId="{754C6DBD-DE44-4C8E-B69A-C48DAD12E25E}" type="presParOf" srcId="{8AC055D0-C22B-4E0E-AF8F-D41DE36E601B}" destId="{883FD41F-66DA-4F73-BEE9-A3B5C2DA8FCC}" srcOrd="2" destOrd="0" presId="urn:microsoft.com/office/officeart/2005/8/layout/vList3"/>
    <dgm:cxn modelId="{7BB55F4C-2937-4C5F-8EBE-865345A19DA9}" type="presParOf" srcId="{883FD41F-66DA-4F73-BEE9-A3B5C2DA8FCC}" destId="{E0F8143E-B105-4464-950F-0E751E183B6B}" srcOrd="0" destOrd="0" presId="urn:microsoft.com/office/officeart/2005/8/layout/vList3"/>
    <dgm:cxn modelId="{593EB54E-3537-4E6A-85C6-AAF578D5B473}" type="presParOf" srcId="{883FD41F-66DA-4F73-BEE9-A3B5C2DA8FCC}" destId="{8A43C1C7-9F31-4EE6-986E-99728A1AC7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E7FC0E3-5297-439B-958F-8886F0AE7157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33AFD04-243B-4597-B6ED-6EDB0C78D702}">
      <dgm:prSet custT="1"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en-ID" sz="1600" b="1" dirty="0">
              <a:solidFill>
                <a:schemeClr val="tx1"/>
              </a:solidFill>
            </a:rPr>
            <a:t>A. PENGAWASAN RUTIN/REGULER</a:t>
          </a:r>
          <a:endParaRPr lang="en-ID" sz="1600" dirty="0">
            <a:solidFill>
              <a:schemeClr val="tx1"/>
            </a:solidFill>
          </a:endParaRPr>
        </a:p>
      </dgm:t>
    </dgm:pt>
    <dgm:pt modelId="{2AD5FFDB-02A3-462E-886F-72AE59330064}" type="parTrans" cxnId="{E09F2FF4-D59F-4976-8164-45CA909B8888}">
      <dgm:prSet/>
      <dgm:spPr/>
      <dgm:t>
        <a:bodyPr/>
        <a:lstStyle/>
        <a:p>
          <a:endParaRPr lang="en-ID"/>
        </a:p>
      </dgm:t>
    </dgm:pt>
    <dgm:pt modelId="{901819FF-51E8-4F53-B81E-EACBCF638D7A}" type="sibTrans" cxnId="{E09F2FF4-D59F-4976-8164-45CA909B8888}">
      <dgm:prSet/>
      <dgm:spPr/>
      <dgm:t>
        <a:bodyPr/>
        <a:lstStyle/>
        <a:p>
          <a:endParaRPr lang="en-ID"/>
        </a:p>
      </dgm:t>
    </dgm:pt>
    <dgm:pt modelId="{A8D561FB-CCB1-4B81-B86A-48FB9ABE5C24}">
      <dgm:prSet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ID" b="1" dirty="0">
              <a:solidFill>
                <a:schemeClr val="bg1"/>
              </a:solidFill>
            </a:rPr>
            <a:t>1. </a:t>
          </a:r>
          <a:r>
            <a:rPr lang="en-ID" b="1" dirty="0" err="1">
              <a:solidFill>
                <a:schemeClr val="bg1"/>
              </a:solidFill>
            </a:rPr>
            <a:t>Pelaksanaan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tugas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pokok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dilingkungan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kepaniteraan</a:t>
          </a:r>
          <a:r>
            <a:rPr lang="en-ID" b="1" dirty="0">
              <a:solidFill>
                <a:schemeClr val="bg1"/>
              </a:solidFill>
            </a:rPr>
            <a:t> yang </a:t>
          </a:r>
          <a:r>
            <a:rPr lang="en-ID" b="1" dirty="0" err="1">
              <a:solidFill>
                <a:schemeClr val="bg1"/>
              </a:solidFill>
            </a:rPr>
            <a:t>mencakup</a:t>
          </a:r>
          <a:r>
            <a:rPr lang="en-ID" b="1" dirty="0">
              <a:solidFill>
                <a:schemeClr val="bg1"/>
              </a:solidFill>
            </a:rPr>
            <a:t> : </a:t>
          </a:r>
          <a:r>
            <a:rPr lang="en-ID" b="1" dirty="0" err="1">
              <a:solidFill>
                <a:schemeClr val="bg1"/>
              </a:solidFill>
            </a:rPr>
            <a:t>administrasi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persidangan</a:t>
          </a:r>
          <a:r>
            <a:rPr lang="en-ID" b="1" dirty="0">
              <a:solidFill>
                <a:schemeClr val="bg1"/>
              </a:solidFill>
            </a:rPr>
            <a:t>, dan </a:t>
          </a:r>
          <a:r>
            <a:rPr lang="en-ID" b="1" dirty="0" err="1">
              <a:solidFill>
                <a:schemeClr val="bg1"/>
              </a:solidFill>
            </a:rPr>
            <a:t>administrasi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perkara</a:t>
          </a:r>
          <a:endParaRPr lang="en-ID" dirty="0">
            <a:solidFill>
              <a:schemeClr val="bg1"/>
            </a:solidFill>
          </a:endParaRPr>
        </a:p>
      </dgm:t>
    </dgm:pt>
    <dgm:pt modelId="{900F35D2-FF41-413A-8BA7-AD1530D45604}" type="parTrans" cxnId="{E75B983C-543D-4BCE-871E-D4121C531692}">
      <dgm:prSet/>
      <dgm:spPr/>
      <dgm:t>
        <a:bodyPr/>
        <a:lstStyle/>
        <a:p>
          <a:endParaRPr lang="en-ID"/>
        </a:p>
      </dgm:t>
    </dgm:pt>
    <dgm:pt modelId="{8F337AB1-FD48-4783-A0CE-EE1FFC3FF923}" type="sibTrans" cxnId="{E75B983C-543D-4BCE-871E-D4121C531692}">
      <dgm:prSet/>
      <dgm:spPr/>
      <dgm:t>
        <a:bodyPr/>
        <a:lstStyle/>
        <a:p>
          <a:endParaRPr lang="en-ID"/>
        </a:p>
      </dgm:t>
    </dgm:pt>
    <dgm:pt modelId="{636F1F1B-5D79-4EE7-B4E3-0D2CB0FCCB1C}">
      <dgm:prSet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ID" b="1" dirty="0">
              <a:solidFill>
                <a:schemeClr val="bg1"/>
              </a:solidFill>
            </a:rPr>
            <a:t>2. </a:t>
          </a:r>
          <a:r>
            <a:rPr lang="en-ID" b="1" dirty="0" err="1">
              <a:solidFill>
                <a:schemeClr val="bg1"/>
              </a:solidFill>
            </a:rPr>
            <a:t>Pelaksanaan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tugas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pokok</a:t>
          </a:r>
          <a:r>
            <a:rPr lang="en-ID" b="1" dirty="0">
              <a:solidFill>
                <a:schemeClr val="bg1"/>
              </a:solidFill>
            </a:rPr>
            <a:t>   </a:t>
          </a:r>
          <a:r>
            <a:rPr lang="en-ID" b="1" dirty="0" err="1">
              <a:solidFill>
                <a:schemeClr val="bg1"/>
              </a:solidFill>
            </a:rPr>
            <a:t>dilingkungan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kesekretariatan</a:t>
          </a:r>
          <a:r>
            <a:rPr lang="en-ID" b="1" dirty="0">
              <a:solidFill>
                <a:schemeClr val="bg1"/>
              </a:solidFill>
            </a:rPr>
            <a:t> yang </a:t>
          </a:r>
          <a:r>
            <a:rPr lang="en-ID" b="1" dirty="0" err="1">
              <a:solidFill>
                <a:schemeClr val="bg1"/>
              </a:solidFill>
            </a:rPr>
            <a:t>mencakup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administrasi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kepegawaian</a:t>
          </a:r>
          <a:r>
            <a:rPr lang="en-ID" b="1" dirty="0">
              <a:solidFill>
                <a:schemeClr val="bg1"/>
              </a:solidFill>
            </a:rPr>
            <a:t>, </a:t>
          </a:r>
          <a:r>
            <a:rPr lang="en-ID" b="1" dirty="0" err="1">
              <a:solidFill>
                <a:schemeClr val="bg1"/>
              </a:solidFill>
            </a:rPr>
            <a:t>keuangan</a:t>
          </a:r>
          <a:r>
            <a:rPr lang="en-ID" b="1" dirty="0">
              <a:solidFill>
                <a:schemeClr val="bg1"/>
              </a:solidFill>
            </a:rPr>
            <a:t> (current audit), </a:t>
          </a:r>
          <a:r>
            <a:rPr lang="en-ID" b="1" dirty="0" err="1">
              <a:solidFill>
                <a:schemeClr val="bg1"/>
              </a:solidFill>
            </a:rPr>
            <a:t>Inventaris</a:t>
          </a:r>
          <a:r>
            <a:rPr lang="en-ID" b="1" dirty="0">
              <a:solidFill>
                <a:schemeClr val="bg1"/>
              </a:solidFill>
            </a:rPr>
            <a:t> dan </a:t>
          </a:r>
          <a:r>
            <a:rPr lang="en-ID" b="1" dirty="0" err="1">
              <a:solidFill>
                <a:schemeClr val="bg1"/>
              </a:solidFill>
            </a:rPr>
            <a:t>administrasi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umum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lainnya</a:t>
          </a:r>
          <a:r>
            <a:rPr lang="en-ID" b="1" dirty="0">
              <a:solidFill>
                <a:schemeClr val="bg1"/>
              </a:solidFill>
            </a:rPr>
            <a:t>.</a:t>
          </a:r>
          <a:endParaRPr lang="en-ID" dirty="0">
            <a:solidFill>
              <a:schemeClr val="bg1"/>
            </a:solidFill>
          </a:endParaRPr>
        </a:p>
      </dgm:t>
    </dgm:pt>
    <dgm:pt modelId="{3C9496CE-855B-46B0-AD1C-4BBEB0C23B8B}" type="parTrans" cxnId="{D6E1BD64-ACF9-4D2F-BD32-8D8BE76EA014}">
      <dgm:prSet/>
      <dgm:spPr/>
      <dgm:t>
        <a:bodyPr/>
        <a:lstStyle/>
        <a:p>
          <a:endParaRPr lang="en-ID"/>
        </a:p>
      </dgm:t>
    </dgm:pt>
    <dgm:pt modelId="{F3D129C1-1A63-42B0-B7B1-C611806BAD82}" type="sibTrans" cxnId="{D6E1BD64-ACF9-4D2F-BD32-8D8BE76EA014}">
      <dgm:prSet/>
      <dgm:spPr/>
      <dgm:t>
        <a:bodyPr/>
        <a:lstStyle/>
        <a:p>
          <a:endParaRPr lang="en-ID"/>
        </a:p>
      </dgm:t>
    </dgm:pt>
    <dgm:pt modelId="{6F960822-FF81-4331-B576-0F7E850F7E33}">
      <dgm:prSet/>
      <dgm:spPr>
        <a:solidFill>
          <a:schemeClr val="accent1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en-ID" b="1" dirty="0">
              <a:solidFill>
                <a:schemeClr val="bg1"/>
              </a:solidFill>
            </a:rPr>
            <a:t>3. </a:t>
          </a:r>
          <a:r>
            <a:rPr lang="en-ID" b="1" dirty="0" err="1">
              <a:solidFill>
                <a:schemeClr val="bg1"/>
              </a:solidFill>
            </a:rPr>
            <a:t>Evaluasi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atas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penyelenggaraan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manajemen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peradilan</a:t>
          </a:r>
          <a:r>
            <a:rPr lang="en-ID" b="1" dirty="0">
              <a:solidFill>
                <a:schemeClr val="bg1"/>
              </a:solidFill>
            </a:rPr>
            <a:t>, </a:t>
          </a:r>
          <a:r>
            <a:rPr lang="en-ID" b="1" dirty="0" err="1">
              <a:solidFill>
                <a:schemeClr val="bg1"/>
              </a:solidFill>
            </a:rPr>
            <a:t>kepemimpinan</a:t>
          </a:r>
          <a:r>
            <a:rPr lang="en-ID" b="1" dirty="0">
              <a:solidFill>
                <a:schemeClr val="bg1"/>
              </a:solidFill>
            </a:rPr>
            <a:t>, </a:t>
          </a:r>
          <a:r>
            <a:rPr lang="en-ID" b="1" dirty="0" err="1">
              <a:solidFill>
                <a:schemeClr val="bg1"/>
              </a:solidFill>
            </a:rPr>
            <a:t>kinerja</a:t>
          </a:r>
          <a:r>
            <a:rPr lang="en-ID" b="1" dirty="0">
              <a:solidFill>
                <a:schemeClr val="bg1"/>
              </a:solidFill>
            </a:rPr>
            <a:t> Lembaga </a:t>
          </a:r>
          <a:r>
            <a:rPr lang="en-ID" b="1" dirty="0" err="1">
              <a:solidFill>
                <a:schemeClr val="bg1"/>
              </a:solidFill>
            </a:rPr>
            <a:t>peradilan</a:t>
          </a:r>
          <a:r>
            <a:rPr lang="en-ID" b="1" dirty="0">
              <a:solidFill>
                <a:schemeClr val="bg1"/>
              </a:solidFill>
            </a:rPr>
            <a:t>, dan </a:t>
          </a:r>
          <a:r>
            <a:rPr lang="en-ID" b="1" dirty="0" err="1">
              <a:solidFill>
                <a:schemeClr val="bg1"/>
              </a:solidFill>
            </a:rPr>
            <a:t>kualitas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pelayanan</a:t>
          </a:r>
          <a:r>
            <a:rPr lang="en-ID" b="1" dirty="0">
              <a:solidFill>
                <a:schemeClr val="bg1"/>
              </a:solidFill>
            </a:rPr>
            <a:t> </a:t>
          </a:r>
          <a:r>
            <a:rPr lang="en-ID" b="1" dirty="0" err="1">
              <a:solidFill>
                <a:schemeClr val="bg1"/>
              </a:solidFill>
            </a:rPr>
            <a:t>publik</a:t>
          </a:r>
          <a:r>
            <a:rPr lang="en-ID" b="1" dirty="0">
              <a:solidFill>
                <a:schemeClr val="bg1"/>
              </a:solidFill>
            </a:rPr>
            <a:t>.</a:t>
          </a:r>
          <a:endParaRPr lang="en-ID" dirty="0">
            <a:solidFill>
              <a:schemeClr val="bg1"/>
            </a:solidFill>
          </a:endParaRPr>
        </a:p>
      </dgm:t>
    </dgm:pt>
    <dgm:pt modelId="{E6138927-1934-4FD4-9602-68BB652A9174}" type="parTrans" cxnId="{57D84A02-2305-40EF-8584-70AF0B7B1F60}">
      <dgm:prSet/>
      <dgm:spPr/>
      <dgm:t>
        <a:bodyPr/>
        <a:lstStyle/>
        <a:p>
          <a:endParaRPr lang="en-ID"/>
        </a:p>
      </dgm:t>
    </dgm:pt>
    <dgm:pt modelId="{9DB0FF60-CAE0-4299-8153-6D3E24128A78}" type="sibTrans" cxnId="{57D84A02-2305-40EF-8584-70AF0B7B1F60}">
      <dgm:prSet/>
      <dgm:spPr/>
      <dgm:t>
        <a:bodyPr/>
        <a:lstStyle/>
        <a:p>
          <a:endParaRPr lang="en-ID"/>
        </a:p>
      </dgm:t>
    </dgm:pt>
    <dgm:pt modelId="{A1D3C9A4-CBCA-4102-B232-1366057CB776}" type="pres">
      <dgm:prSet presAssocID="{5E7FC0E3-5297-439B-958F-8886F0AE71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5532A9-6AEF-4E10-BF03-BEE7E6876DE3}" type="pres">
      <dgm:prSet presAssocID="{733AFD04-243B-4597-B6ED-6EDB0C78D702}" presName="hierRoot1" presStyleCnt="0">
        <dgm:presLayoutVars>
          <dgm:hierBranch val="init"/>
        </dgm:presLayoutVars>
      </dgm:prSet>
      <dgm:spPr/>
    </dgm:pt>
    <dgm:pt modelId="{EAECCE0C-E984-4620-8A3A-B27B24A14DFD}" type="pres">
      <dgm:prSet presAssocID="{733AFD04-243B-4597-B6ED-6EDB0C78D702}" presName="rootComposite1" presStyleCnt="0"/>
      <dgm:spPr/>
    </dgm:pt>
    <dgm:pt modelId="{A8B8F645-C389-43C0-8CAA-1D0DA6917576}" type="pres">
      <dgm:prSet presAssocID="{733AFD04-243B-4597-B6ED-6EDB0C78D702}" presName="rootText1" presStyleLbl="node0" presStyleIdx="0" presStyleCnt="4" custScaleX="142284">
        <dgm:presLayoutVars>
          <dgm:chPref val="3"/>
        </dgm:presLayoutVars>
      </dgm:prSet>
      <dgm:spPr/>
    </dgm:pt>
    <dgm:pt modelId="{58E18826-5772-446C-98D5-2F73419EA3C6}" type="pres">
      <dgm:prSet presAssocID="{733AFD04-243B-4597-B6ED-6EDB0C78D702}" presName="rootConnector1" presStyleLbl="node1" presStyleIdx="0" presStyleCnt="0"/>
      <dgm:spPr/>
    </dgm:pt>
    <dgm:pt modelId="{D13F69FD-B22A-4B1D-82FE-99260D73D55C}" type="pres">
      <dgm:prSet presAssocID="{733AFD04-243B-4597-B6ED-6EDB0C78D702}" presName="hierChild2" presStyleCnt="0"/>
      <dgm:spPr/>
    </dgm:pt>
    <dgm:pt modelId="{4146DA3A-6604-412B-99D4-09924D6F7D96}" type="pres">
      <dgm:prSet presAssocID="{733AFD04-243B-4597-B6ED-6EDB0C78D702}" presName="hierChild3" presStyleCnt="0"/>
      <dgm:spPr/>
    </dgm:pt>
    <dgm:pt modelId="{D94D0DF3-A3D5-409F-AA5F-8704211C047F}" type="pres">
      <dgm:prSet presAssocID="{A8D561FB-CCB1-4B81-B86A-48FB9ABE5C24}" presName="hierRoot1" presStyleCnt="0">
        <dgm:presLayoutVars>
          <dgm:hierBranch val="init"/>
        </dgm:presLayoutVars>
      </dgm:prSet>
      <dgm:spPr/>
    </dgm:pt>
    <dgm:pt modelId="{6A9D02A9-CA09-4A83-8C70-A9CD4228A40D}" type="pres">
      <dgm:prSet presAssocID="{A8D561FB-CCB1-4B81-B86A-48FB9ABE5C24}" presName="rootComposite1" presStyleCnt="0"/>
      <dgm:spPr/>
    </dgm:pt>
    <dgm:pt modelId="{FD42E6B9-D2CB-46E0-9C02-D382C71D8C3B}" type="pres">
      <dgm:prSet presAssocID="{A8D561FB-CCB1-4B81-B86A-48FB9ABE5C24}" presName="rootText1" presStyleLbl="node0" presStyleIdx="1" presStyleCnt="4">
        <dgm:presLayoutVars>
          <dgm:chPref val="3"/>
        </dgm:presLayoutVars>
      </dgm:prSet>
      <dgm:spPr/>
    </dgm:pt>
    <dgm:pt modelId="{D920A9B8-7615-4A43-948E-ADD1A327914F}" type="pres">
      <dgm:prSet presAssocID="{A8D561FB-CCB1-4B81-B86A-48FB9ABE5C24}" presName="rootConnector1" presStyleLbl="node1" presStyleIdx="0" presStyleCnt="0"/>
      <dgm:spPr/>
    </dgm:pt>
    <dgm:pt modelId="{7988EDFE-11C7-47BB-B86A-1D459B1201EA}" type="pres">
      <dgm:prSet presAssocID="{A8D561FB-CCB1-4B81-B86A-48FB9ABE5C24}" presName="hierChild2" presStyleCnt="0"/>
      <dgm:spPr/>
    </dgm:pt>
    <dgm:pt modelId="{4B41F289-3445-4FEA-AFDB-2CE364352B2F}" type="pres">
      <dgm:prSet presAssocID="{A8D561FB-CCB1-4B81-B86A-48FB9ABE5C24}" presName="hierChild3" presStyleCnt="0"/>
      <dgm:spPr/>
    </dgm:pt>
    <dgm:pt modelId="{FDD946B2-F82D-48AB-9C21-CF62A15391F5}" type="pres">
      <dgm:prSet presAssocID="{636F1F1B-5D79-4EE7-B4E3-0D2CB0FCCB1C}" presName="hierRoot1" presStyleCnt="0">
        <dgm:presLayoutVars>
          <dgm:hierBranch val="init"/>
        </dgm:presLayoutVars>
      </dgm:prSet>
      <dgm:spPr/>
    </dgm:pt>
    <dgm:pt modelId="{57E9FA56-547C-4510-B817-37D23DCE4D08}" type="pres">
      <dgm:prSet presAssocID="{636F1F1B-5D79-4EE7-B4E3-0D2CB0FCCB1C}" presName="rootComposite1" presStyleCnt="0"/>
      <dgm:spPr/>
    </dgm:pt>
    <dgm:pt modelId="{4E911757-E594-4110-A530-1E014AE02A5B}" type="pres">
      <dgm:prSet presAssocID="{636F1F1B-5D79-4EE7-B4E3-0D2CB0FCCB1C}" presName="rootText1" presStyleLbl="node0" presStyleIdx="2" presStyleCnt="4">
        <dgm:presLayoutVars>
          <dgm:chPref val="3"/>
        </dgm:presLayoutVars>
      </dgm:prSet>
      <dgm:spPr/>
    </dgm:pt>
    <dgm:pt modelId="{4DF83DCC-2E07-4806-835F-86AF590A6D8B}" type="pres">
      <dgm:prSet presAssocID="{636F1F1B-5D79-4EE7-B4E3-0D2CB0FCCB1C}" presName="rootConnector1" presStyleLbl="node1" presStyleIdx="0" presStyleCnt="0"/>
      <dgm:spPr/>
    </dgm:pt>
    <dgm:pt modelId="{6A80630C-3D2C-4E7E-9B26-E23F5EEE1E02}" type="pres">
      <dgm:prSet presAssocID="{636F1F1B-5D79-4EE7-B4E3-0D2CB0FCCB1C}" presName="hierChild2" presStyleCnt="0"/>
      <dgm:spPr/>
    </dgm:pt>
    <dgm:pt modelId="{E6D3D474-9A38-49BE-87D4-840E721E490B}" type="pres">
      <dgm:prSet presAssocID="{636F1F1B-5D79-4EE7-B4E3-0D2CB0FCCB1C}" presName="hierChild3" presStyleCnt="0"/>
      <dgm:spPr/>
    </dgm:pt>
    <dgm:pt modelId="{E4BDD1CA-23D6-4B66-815C-18335177B8EB}" type="pres">
      <dgm:prSet presAssocID="{6F960822-FF81-4331-B576-0F7E850F7E33}" presName="hierRoot1" presStyleCnt="0">
        <dgm:presLayoutVars>
          <dgm:hierBranch val="init"/>
        </dgm:presLayoutVars>
      </dgm:prSet>
      <dgm:spPr/>
    </dgm:pt>
    <dgm:pt modelId="{85AE8173-6277-42BE-AA91-0150F58F1C6F}" type="pres">
      <dgm:prSet presAssocID="{6F960822-FF81-4331-B576-0F7E850F7E33}" presName="rootComposite1" presStyleCnt="0"/>
      <dgm:spPr/>
    </dgm:pt>
    <dgm:pt modelId="{D41D8A17-EE7B-47E2-A0F8-EC9D2F2D739D}" type="pres">
      <dgm:prSet presAssocID="{6F960822-FF81-4331-B576-0F7E850F7E33}" presName="rootText1" presStyleLbl="node0" presStyleIdx="3" presStyleCnt="4">
        <dgm:presLayoutVars>
          <dgm:chPref val="3"/>
        </dgm:presLayoutVars>
      </dgm:prSet>
      <dgm:spPr/>
    </dgm:pt>
    <dgm:pt modelId="{EBC02819-1566-4C25-AD5F-525F1B7FD371}" type="pres">
      <dgm:prSet presAssocID="{6F960822-FF81-4331-B576-0F7E850F7E33}" presName="rootConnector1" presStyleLbl="node1" presStyleIdx="0" presStyleCnt="0"/>
      <dgm:spPr/>
    </dgm:pt>
    <dgm:pt modelId="{10C19C31-4013-431E-ACAC-E7EE3F21D00E}" type="pres">
      <dgm:prSet presAssocID="{6F960822-FF81-4331-B576-0F7E850F7E33}" presName="hierChild2" presStyleCnt="0"/>
      <dgm:spPr/>
    </dgm:pt>
    <dgm:pt modelId="{71F62D18-46C8-45F4-B42A-05256727390E}" type="pres">
      <dgm:prSet presAssocID="{6F960822-FF81-4331-B576-0F7E850F7E33}" presName="hierChild3" presStyleCnt="0"/>
      <dgm:spPr/>
    </dgm:pt>
  </dgm:ptLst>
  <dgm:cxnLst>
    <dgm:cxn modelId="{57D84A02-2305-40EF-8584-70AF0B7B1F60}" srcId="{5E7FC0E3-5297-439B-958F-8886F0AE7157}" destId="{6F960822-FF81-4331-B576-0F7E850F7E33}" srcOrd="3" destOrd="0" parTransId="{E6138927-1934-4FD4-9602-68BB652A9174}" sibTransId="{9DB0FF60-CAE0-4299-8153-6D3E24128A78}"/>
    <dgm:cxn modelId="{1482ED04-7524-4970-B645-8C74ABDDC264}" type="presOf" srcId="{733AFD04-243B-4597-B6ED-6EDB0C78D702}" destId="{58E18826-5772-446C-98D5-2F73419EA3C6}" srcOrd="1" destOrd="0" presId="urn:microsoft.com/office/officeart/2005/8/layout/orgChart1"/>
    <dgm:cxn modelId="{E75B983C-543D-4BCE-871E-D4121C531692}" srcId="{5E7FC0E3-5297-439B-958F-8886F0AE7157}" destId="{A8D561FB-CCB1-4B81-B86A-48FB9ABE5C24}" srcOrd="1" destOrd="0" parTransId="{900F35D2-FF41-413A-8BA7-AD1530D45604}" sibTransId="{8F337AB1-FD48-4783-A0CE-EE1FFC3FF923}"/>
    <dgm:cxn modelId="{7A39645D-972B-4C4E-832B-011A3148F761}" type="presOf" srcId="{636F1F1B-5D79-4EE7-B4E3-0D2CB0FCCB1C}" destId="{4E911757-E594-4110-A530-1E014AE02A5B}" srcOrd="0" destOrd="0" presId="urn:microsoft.com/office/officeart/2005/8/layout/orgChart1"/>
    <dgm:cxn modelId="{D6E1BD64-ACF9-4D2F-BD32-8D8BE76EA014}" srcId="{5E7FC0E3-5297-439B-958F-8886F0AE7157}" destId="{636F1F1B-5D79-4EE7-B4E3-0D2CB0FCCB1C}" srcOrd="2" destOrd="0" parTransId="{3C9496CE-855B-46B0-AD1C-4BBEB0C23B8B}" sibTransId="{F3D129C1-1A63-42B0-B7B1-C611806BAD82}"/>
    <dgm:cxn modelId="{CE4FB076-6808-4A32-8D3B-B4E037DA539E}" type="presOf" srcId="{A8D561FB-CCB1-4B81-B86A-48FB9ABE5C24}" destId="{FD42E6B9-D2CB-46E0-9C02-D382C71D8C3B}" srcOrd="0" destOrd="0" presId="urn:microsoft.com/office/officeart/2005/8/layout/orgChart1"/>
    <dgm:cxn modelId="{CE3AAD89-3C80-4E06-ABAC-B77881154571}" type="presOf" srcId="{636F1F1B-5D79-4EE7-B4E3-0D2CB0FCCB1C}" destId="{4DF83DCC-2E07-4806-835F-86AF590A6D8B}" srcOrd="1" destOrd="0" presId="urn:microsoft.com/office/officeart/2005/8/layout/orgChart1"/>
    <dgm:cxn modelId="{1326B494-75D2-4844-B34A-104138E35C0E}" type="presOf" srcId="{733AFD04-243B-4597-B6ED-6EDB0C78D702}" destId="{A8B8F645-C389-43C0-8CAA-1D0DA6917576}" srcOrd="0" destOrd="0" presId="urn:microsoft.com/office/officeart/2005/8/layout/orgChart1"/>
    <dgm:cxn modelId="{99E25DC9-308C-404D-BCB7-FD7226AF1F92}" type="presOf" srcId="{6F960822-FF81-4331-B576-0F7E850F7E33}" destId="{D41D8A17-EE7B-47E2-A0F8-EC9D2F2D739D}" srcOrd="0" destOrd="0" presId="urn:microsoft.com/office/officeart/2005/8/layout/orgChart1"/>
    <dgm:cxn modelId="{4D1AE1C9-C4BB-4503-882F-9DD1195CFC4D}" type="presOf" srcId="{6F960822-FF81-4331-B576-0F7E850F7E33}" destId="{EBC02819-1566-4C25-AD5F-525F1B7FD371}" srcOrd="1" destOrd="0" presId="urn:microsoft.com/office/officeart/2005/8/layout/orgChart1"/>
    <dgm:cxn modelId="{260286DB-048C-4811-BAE0-59F43D84067C}" type="presOf" srcId="{5E7FC0E3-5297-439B-958F-8886F0AE7157}" destId="{A1D3C9A4-CBCA-4102-B232-1366057CB776}" srcOrd="0" destOrd="0" presId="urn:microsoft.com/office/officeart/2005/8/layout/orgChart1"/>
    <dgm:cxn modelId="{3125A7DC-BE8A-44CD-91D6-61EF45B28500}" type="presOf" srcId="{A8D561FB-CCB1-4B81-B86A-48FB9ABE5C24}" destId="{D920A9B8-7615-4A43-948E-ADD1A327914F}" srcOrd="1" destOrd="0" presId="urn:microsoft.com/office/officeart/2005/8/layout/orgChart1"/>
    <dgm:cxn modelId="{E09F2FF4-D59F-4976-8164-45CA909B8888}" srcId="{5E7FC0E3-5297-439B-958F-8886F0AE7157}" destId="{733AFD04-243B-4597-B6ED-6EDB0C78D702}" srcOrd="0" destOrd="0" parTransId="{2AD5FFDB-02A3-462E-886F-72AE59330064}" sibTransId="{901819FF-51E8-4F53-B81E-EACBCF638D7A}"/>
    <dgm:cxn modelId="{B2842E99-7D89-4826-BB4B-BCB3C2E596D2}" type="presParOf" srcId="{A1D3C9A4-CBCA-4102-B232-1366057CB776}" destId="{335532A9-6AEF-4E10-BF03-BEE7E6876DE3}" srcOrd="0" destOrd="0" presId="urn:microsoft.com/office/officeart/2005/8/layout/orgChart1"/>
    <dgm:cxn modelId="{BF73095A-7882-481B-B0E1-CC3E1CA03C3D}" type="presParOf" srcId="{335532A9-6AEF-4E10-BF03-BEE7E6876DE3}" destId="{EAECCE0C-E984-4620-8A3A-B27B24A14DFD}" srcOrd="0" destOrd="0" presId="urn:microsoft.com/office/officeart/2005/8/layout/orgChart1"/>
    <dgm:cxn modelId="{9E121BB0-8566-43B2-8C4D-EE31969FECD8}" type="presParOf" srcId="{EAECCE0C-E984-4620-8A3A-B27B24A14DFD}" destId="{A8B8F645-C389-43C0-8CAA-1D0DA6917576}" srcOrd="0" destOrd="0" presId="urn:microsoft.com/office/officeart/2005/8/layout/orgChart1"/>
    <dgm:cxn modelId="{256626EF-3064-469C-9EFB-F7C57381B67D}" type="presParOf" srcId="{EAECCE0C-E984-4620-8A3A-B27B24A14DFD}" destId="{58E18826-5772-446C-98D5-2F73419EA3C6}" srcOrd="1" destOrd="0" presId="urn:microsoft.com/office/officeart/2005/8/layout/orgChart1"/>
    <dgm:cxn modelId="{53B44A80-6314-4711-BFFB-F80604664E6F}" type="presParOf" srcId="{335532A9-6AEF-4E10-BF03-BEE7E6876DE3}" destId="{D13F69FD-B22A-4B1D-82FE-99260D73D55C}" srcOrd="1" destOrd="0" presId="urn:microsoft.com/office/officeart/2005/8/layout/orgChart1"/>
    <dgm:cxn modelId="{9F0BE2BF-4D1D-49BF-9887-A82C4A59E1BE}" type="presParOf" srcId="{335532A9-6AEF-4E10-BF03-BEE7E6876DE3}" destId="{4146DA3A-6604-412B-99D4-09924D6F7D96}" srcOrd="2" destOrd="0" presId="urn:microsoft.com/office/officeart/2005/8/layout/orgChart1"/>
    <dgm:cxn modelId="{C73BF962-FE41-4FFC-AB7A-B58BFE046E55}" type="presParOf" srcId="{A1D3C9A4-CBCA-4102-B232-1366057CB776}" destId="{D94D0DF3-A3D5-409F-AA5F-8704211C047F}" srcOrd="1" destOrd="0" presId="urn:microsoft.com/office/officeart/2005/8/layout/orgChart1"/>
    <dgm:cxn modelId="{3786A219-B9F6-4572-88BE-11D952EA6DED}" type="presParOf" srcId="{D94D0DF3-A3D5-409F-AA5F-8704211C047F}" destId="{6A9D02A9-CA09-4A83-8C70-A9CD4228A40D}" srcOrd="0" destOrd="0" presId="urn:microsoft.com/office/officeart/2005/8/layout/orgChart1"/>
    <dgm:cxn modelId="{F8C2533E-4A13-4041-B491-3FF2D37B8CDA}" type="presParOf" srcId="{6A9D02A9-CA09-4A83-8C70-A9CD4228A40D}" destId="{FD42E6B9-D2CB-46E0-9C02-D382C71D8C3B}" srcOrd="0" destOrd="0" presId="urn:microsoft.com/office/officeart/2005/8/layout/orgChart1"/>
    <dgm:cxn modelId="{B0C0241B-B0B8-47B3-B1D2-CC9642D70E01}" type="presParOf" srcId="{6A9D02A9-CA09-4A83-8C70-A9CD4228A40D}" destId="{D920A9B8-7615-4A43-948E-ADD1A327914F}" srcOrd="1" destOrd="0" presId="urn:microsoft.com/office/officeart/2005/8/layout/orgChart1"/>
    <dgm:cxn modelId="{457DED9F-9182-4C2B-833F-5D91E77FC7C2}" type="presParOf" srcId="{D94D0DF3-A3D5-409F-AA5F-8704211C047F}" destId="{7988EDFE-11C7-47BB-B86A-1D459B1201EA}" srcOrd="1" destOrd="0" presId="urn:microsoft.com/office/officeart/2005/8/layout/orgChart1"/>
    <dgm:cxn modelId="{8425E771-4ACB-45DD-8017-C059A8E93F2C}" type="presParOf" srcId="{D94D0DF3-A3D5-409F-AA5F-8704211C047F}" destId="{4B41F289-3445-4FEA-AFDB-2CE364352B2F}" srcOrd="2" destOrd="0" presId="urn:microsoft.com/office/officeart/2005/8/layout/orgChart1"/>
    <dgm:cxn modelId="{B3BF09CE-1A2E-4FE9-B9C3-14ABF88576AB}" type="presParOf" srcId="{A1D3C9A4-CBCA-4102-B232-1366057CB776}" destId="{FDD946B2-F82D-48AB-9C21-CF62A15391F5}" srcOrd="2" destOrd="0" presId="urn:microsoft.com/office/officeart/2005/8/layout/orgChart1"/>
    <dgm:cxn modelId="{9999A885-348C-4CA2-B5C9-0B344C502C20}" type="presParOf" srcId="{FDD946B2-F82D-48AB-9C21-CF62A15391F5}" destId="{57E9FA56-547C-4510-B817-37D23DCE4D08}" srcOrd="0" destOrd="0" presId="urn:microsoft.com/office/officeart/2005/8/layout/orgChart1"/>
    <dgm:cxn modelId="{12C1E2D0-205E-4D21-B48D-07952040A642}" type="presParOf" srcId="{57E9FA56-547C-4510-B817-37D23DCE4D08}" destId="{4E911757-E594-4110-A530-1E014AE02A5B}" srcOrd="0" destOrd="0" presId="urn:microsoft.com/office/officeart/2005/8/layout/orgChart1"/>
    <dgm:cxn modelId="{C7431EAA-8E63-493E-984D-B5FF04ADBEBB}" type="presParOf" srcId="{57E9FA56-547C-4510-B817-37D23DCE4D08}" destId="{4DF83DCC-2E07-4806-835F-86AF590A6D8B}" srcOrd="1" destOrd="0" presId="urn:microsoft.com/office/officeart/2005/8/layout/orgChart1"/>
    <dgm:cxn modelId="{184422D9-D34F-4EC2-A5C5-A2F97CB15FE2}" type="presParOf" srcId="{FDD946B2-F82D-48AB-9C21-CF62A15391F5}" destId="{6A80630C-3D2C-4E7E-9B26-E23F5EEE1E02}" srcOrd="1" destOrd="0" presId="urn:microsoft.com/office/officeart/2005/8/layout/orgChart1"/>
    <dgm:cxn modelId="{75BB1BE2-9FF2-42E9-BC9C-C961C9AC5072}" type="presParOf" srcId="{FDD946B2-F82D-48AB-9C21-CF62A15391F5}" destId="{E6D3D474-9A38-49BE-87D4-840E721E490B}" srcOrd="2" destOrd="0" presId="urn:microsoft.com/office/officeart/2005/8/layout/orgChart1"/>
    <dgm:cxn modelId="{313589DC-45ED-4FC0-BF72-90D304BE90CE}" type="presParOf" srcId="{A1D3C9A4-CBCA-4102-B232-1366057CB776}" destId="{E4BDD1CA-23D6-4B66-815C-18335177B8EB}" srcOrd="3" destOrd="0" presId="urn:microsoft.com/office/officeart/2005/8/layout/orgChart1"/>
    <dgm:cxn modelId="{994F13FA-5C55-46C3-AB23-86A114693536}" type="presParOf" srcId="{E4BDD1CA-23D6-4B66-815C-18335177B8EB}" destId="{85AE8173-6277-42BE-AA91-0150F58F1C6F}" srcOrd="0" destOrd="0" presId="urn:microsoft.com/office/officeart/2005/8/layout/orgChart1"/>
    <dgm:cxn modelId="{F39D89B6-C5DC-40CD-AE27-61BA218858A7}" type="presParOf" srcId="{85AE8173-6277-42BE-AA91-0150F58F1C6F}" destId="{D41D8A17-EE7B-47E2-A0F8-EC9D2F2D739D}" srcOrd="0" destOrd="0" presId="urn:microsoft.com/office/officeart/2005/8/layout/orgChart1"/>
    <dgm:cxn modelId="{3EC1C964-B7DD-4D5A-A5FD-481626C0C0F1}" type="presParOf" srcId="{85AE8173-6277-42BE-AA91-0150F58F1C6F}" destId="{EBC02819-1566-4C25-AD5F-525F1B7FD371}" srcOrd="1" destOrd="0" presId="urn:microsoft.com/office/officeart/2005/8/layout/orgChart1"/>
    <dgm:cxn modelId="{3540A416-7F0F-4FCB-8F5B-6C1A7881161C}" type="presParOf" srcId="{E4BDD1CA-23D6-4B66-815C-18335177B8EB}" destId="{10C19C31-4013-431E-ACAC-E7EE3F21D00E}" srcOrd="1" destOrd="0" presId="urn:microsoft.com/office/officeart/2005/8/layout/orgChart1"/>
    <dgm:cxn modelId="{22CD6B67-D375-4DA4-9E35-AEA0F599E444}" type="presParOf" srcId="{E4BDD1CA-23D6-4B66-815C-18335177B8EB}" destId="{71F62D18-46C8-45F4-B42A-0525672739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E7FC0E3-5297-439B-958F-8886F0AE7157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733AFD04-243B-4597-B6ED-6EDB0C78D702}">
      <dgm:prSet custT="1"/>
      <dgm:spPr/>
      <dgm:t>
        <a:bodyPr/>
        <a:lstStyle/>
        <a:p>
          <a:pPr algn="l"/>
          <a:r>
            <a:rPr lang="en-ID" sz="1600" b="1" dirty="0">
              <a:solidFill>
                <a:schemeClr val="tx1"/>
              </a:solidFill>
            </a:rPr>
            <a:t>B. PENGAWASAN KEUANGAN</a:t>
          </a:r>
          <a:endParaRPr lang="en-ID" sz="1600" dirty="0">
            <a:solidFill>
              <a:schemeClr val="tx1"/>
            </a:solidFill>
          </a:endParaRPr>
        </a:p>
      </dgm:t>
    </dgm:pt>
    <dgm:pt modelId="{2AD5FFDB-02A3-462E-886F-72AE59330064}" type="parTrans" cxnId="{E09F2FF4-D59F-4976-8164-45CA909B8888}">
      <dgm:prSet/>
      <dgm:spPr/>
      <dgm:t>
        <a:bodyPr/>
        <a:lstStyle/>
        <a:p>
          <a:endParaRPr lang="en-ID"/>
        </a:p>
      </dgm:t>
    </dgm:pt>
    <dgm:pt modelId="{901819FF-51E8-4F53-B81E-EACBCF638D7A}" type="sibTrans" cxnId="{E09F2FF4-D59F-4976-8164-45CA909B8888}">
      <dgm:prSet/>
      <dgm:spPr/>
      <dgm:t>
        <a:bodyPr/>
        <a:lstStyle/>
        <a:p>
          <a:endParaRPr lang="en-ID"/>
        </a:p>
      </dgm:t>
    </dgm:pt>
    <dgm:pt modelId="{A8D561FB-CCB1-4B81-B86A-48FB9ABE5C24}">
      <dgm:prSet custT="1"/>
      <dgm:spPr/>
      <dgm:t>
        <a:bodyPr/>
        <a:lstStyle/>
        <a:p>
          <a:pPr algn="ctr"/>
          <a:r>
            <a:rPr lang="en-ID" sz="1200" b="1" dirty="0"/>
            <a:t>1. CURRENT AUDIT</a:t>
          </a:r>
          <a:endParaRPr lang="en-ID" sz="1200" dirty="0"/>
        </a:p>
      </dgm:t>
    </dgm:pt>
    <dgm:pt modelId="{900F35D2-FF41-413A-8BA7-AD1530D45604}" type="parTrans" cxnId="{E75B983C-543D-4BCE-871E-D4121C531692}">
      <dgm:prSet/>
      <dgm:spPr/>
      <dgm:t>
        <a:bodyPr/>
        <a:lstStyle/>
        <a:p>
          <a:endParaRPr lang="en-ID"/>
        </a:p>
      </dgm:t>
    </dgm:pt>
    <dgm:pt modelId="{8F337AB1-FD48-4783-A0CE-EE1FFC3FF923}" type="sibTrans" cxnId="{E75B983C-543D-4BCE-871E-D4121C531692}">
      <dgm:prSet/>
      <dgm:spPr/>
      <dgm:t>
        <a:bodyPr/>
        <a:lstStyle/>
        <a:p>
          <a:endParaRPr lang="en-ID"/>
        </a:p>
      </dgm:t>
    </dgm:pt>
    <dgm:pt modelId="{636F1F1B-5D79-4EE7-B4E3-0D2CB0FCCB1C}">
      <dgm:prSet custT="1"/>
      <dgm:spPr/>
      <dgm:t>
        <a:bodyPr/>
        <a:lstStyle/>
        <a:p>
          <a:pPr algn="ctr"/>
          <a:r>
            <a:rPr lang="en-ID" sz="1200" b="1" dirty="0"/>
            <a:t>2. POST AUDIT</a:t>
          </a:r>
          <a:endParaRPr lang="en-ID" sz="1200" dirty="0"/>
        </a:p>
      </dgm:t>
    </dgm:pt>
    <dgm:pt modelId="{3C9496CE-855B-46B0-AD1C-4BBEB0C23B8B}" type="parTrans" cxnId="{D6E1BD64-ACF9-4D2F-BD32-8D8BE76EA014}">
      <dgm:prSet/>
      <dgm:spPr/>
      <dgm:t>
        <a:bodyPr/>
        <a:lstStyle/>
        <a:p>
          <a:endParaRPr lang="en-ID"/>
        </a:p>
      </dgm:t>
    </dgm:pt>
    <dgm:pt modelId="{F3D129C1-1A63-42B0-B7B1-C611806BAD82}" type="sibTrans" cxnId="{D6E1BD64-ACF9-4D2F-BD32-8D8BE76EA014}">
      <dgm:prSet/>
      <dgm:spPr/>
      <dgm:t>
        <a:bodyPr/>
        <a:lstStyle/>
        <a:p>
          <a:endParaRPr lang="en-ID"/>
        </a:p>
      </dgm:t>
    </dgm:pt>
    <dgm:pt modelId="{A1D3C9A4-CBCA-4102-B232-1366057CB776}" type="pres">
      <dgm:prSet presAssocID="{5E7FC0E3-5297-439B-958F-8886F0AE71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35532A9-6AEF-4E10-BF03-BEE7E6876DE3}" type="pres">
      <dgm:prSet presAssocID="{733AFD04-243B-4597-B6ED-6EDB0C78D702}" presName="hierRoot1" presStyleCnt="0">
        <dgm:presLayoutVars>
          <dgm:hierBranch val="init"/>
        </dgm:presLayoutVars>
      </dgm:prSet>
      <dgm:spPr/>
    </dgm:pt>
    <dgm:pt modelId="{EAECCE0C-E984-4620-8A3A-B27B24A14DFD}" type="pres">
      <dgm:prSet presAssocID="{733AFD04-243B-4597-B6ED-6EDB0C78D702}" presName="rootComposite1" presStyleCnt="0"/>
      <dgm:spPr/>
    </dgm:pt>
    <dgm:pt modelId="{A8B8F645-C389-43C0-8CAA-1D0DA6917576}" type="pres">
      <dgm:prSet presAssocID="{733AFD04-243B-4597-B6ED-6EDB0C78D702}" presName="rootText1" presStyleLbl="node0" presStyleIdx="0" presStyleCnt="3" custScaleX="93614" custLinFactNeighborX="-1437" custLinFactNeighborY="-384">
        <dgm:presLayoutVars>
          <dgm:chPref val="3"/>
        </dgm:presLayoutVars>
      </dgm:prSet>
      <dgm:spPr/>
    </dgm:pt>
    <dgm:pt modelId="{58E18826-5772-446C-98D5-2F73419EA3C6}" type="pres">
      <dgm:prSet presAssocID="{733AFD04-243B-4597-B6ED-6EDB0C78D702}" presName="rootConnector1" presStyleLbl="node1" presStyleIdx="0" presStyleCnt="0"/>
      <dgm:spPr/>
    </dgm:pt>
    <dgm:pt modelId="{D13F69FD-B22A-4B1D-82FE-99260D73D55C}" type="pres">
      <dgm:prSet presAssocID="{733AFD04-243B-4597-B6ED-6EDB0C78D702}" presName="hierChild2" presStyleCnt="0"/>
      <dgm:spPr/>
    </dgm:pt>
    <dgm:pt modelId="{4146DA3A-6604-412B-99D4-09924D6F7D96}" type="pres">
      <dgm:prSet presAssocID="{733AFD04-243B-4597-B6ED-6EDB0C78D702}" presName="hierChild3" presStyleCnt="0"/>
      <dgm:spPr/>
    </dgm:pt>
    <dgm:pt modelId="{D94D0DF3-A3D5-409F-AA5F-8704211C047F}" type="pres">
      <dgm:prSet presAssocID="{A8D561FB-CCB1-4B81-B86A-48FB9ABE5C24}" presName="hierRoot1" presStyleCnt="0">
        <dgm:presLayoutVars>
          <dgm:hierBranch val="init"/>
        </dgm:presLayoutVars>
      </dgm:prSet>
      <dgm:spPr/>
    </dgm:pt>
    <dgm:pt modelId="{6A9D02A9-CA09-4A83-8C70-A9CD4228A40D}" type="pres">
      <dgm:prSet presAssocID="{A8D561FB-CCB1-4B81-B86A-48FB9ABE5C24}" presName="rootComposite1" presStyleCnt="0"/>
      <dgm:spPr/>
    </dgm:pt>
    <dgm:pt modelId="{FD42E6B9-D2CB-46E0-9C02-D382C71D8C3B}" type="pres">
      <dgm:prSet presAssocID="{A8D561FB-CCB1-4B81-B86A-48FB9ABE5C24}" presName="rootText1" presStyleLbl="node0" presStyleIdx="1" presStyleCnt="3" custLinFactNeighborX="-4866" custLinFactNeighborY="-587">
        <dgm:presLayoutVars>
          <dgm:chPref val="3"/>
        </dgm:presLayoutVars>
      </dgm:prSet>
      <dgm:spPr/>
    </dgm:pt>
    <dgm:pt modelId="{D920A9B8-7615-4A43-948E-ADD1A327914F}" type="pres">
      <dgm:prSet presAssocID="{A8D561FB-CCB1-4B81-B86A-48FB9ABE5C24}" presName="rootConnector1" presStyleLbl="node1" presStyleIdx="0" presStyleCnt="0"/>
      <dgm:spPr/>
    </dgm:pt>
    <dgm:pt modelId="{7988EDFE-11C7-47BB-B86A-1D459B1201EA}" type="pres">
      <dgm:prSet presAssocID="{A8D561FB-CCB1-4B81-B86A-48FB9ABE5C24}" presName="hierChild2" presStyleCnt="0"/>
      <dgm:spPr/>
    </dgm:pt>
    <dgm:pt modelId="{4B41F289-3445-4FEA-AFDB-2CE364352B2F}" type="pres">
      <dgm:prSet presAssocID="{A8D561FB-CCB1-4B81-B86A-48FB9ABE5C24}" presName="hierChild3" presStyleCnt="0"/>
      <dgm:spPr/>
    </dgm:pt>
    <dgm:pt modelId="{FDD946B2-F82D-48AB-9C21-CF62A15391F5}" type="pres">
      <dgm:prSet presAssocID="{636F1F1B-5D79-4EE7-B4E3-0D2CB0FCCB1C}" presName="hierRoot1" presStyleCnt="0">
        <dgm:presLayoutVars>
          <dgm:hierBranch val="init"/>
        </dgm:presLayoutVars>
      </dgm:prSet>
      <dgm:spPr/>
    </dgm:pt>
    <dgm:pt modelId="{57E9FA56-547C-4510-B817-37D23DCE4D08}" type="pres">
      <dgm:prSet presAssocID="{636F1F1B-5D79-4EE7-B4E3-0D2CB0FCCB1C}" presName="rootComposite1" presStyleCnt="0"/>
      <dgm:spPr/>
    </dgm:pt>
    <dgm:pt modelId="{4E911757-E594-4110-A530-1E014AE02A5B}" type="pres">
      <dgm:prSet presAssocID="{636F1F1B-5D79-4EE7-B4E3-0D2CB0FCCB1C}" presName="rootText1" presStyleLbl="node0" presStyleIdx="2" presStyleCnt="3" custLinFactNeighborX="-9418" custLinFactNeighborY="-1321">
        <dgm:presLayoutVars>
          <dgm:chPref val="3"/>
        </dgm:presLayoutVars>
      </dgm:prSet>
      <dgm:spPr/>
    </dgm:pt>
    <dgm:pt modelId="{4DF83DCC-2E07-4806-835F-86AF590A6D8B}" type="pres">
      <dgm:prSet presAssocID="{636F1F1B-5D79-4EE7-B4E3-0D2CB0FCCB1C}" presName="rootConnector1" presStyleLbl="node1" presStyleIdx="0" presStyleCnt="0"/>
      <dgm:spPr/>
    </dgm:pt>
    <dgm:pt modelId="{6A80630C-3D2C-4E7E-9B26-E23F5EEE1E02}" type="pres">
      <dgm:prSet presAssocID="{636F1F1B-5D79-4EE7-B4E3-0D2CB0FCCB1C}" presName="hierChild2" presStyleCnt="0"/>
      <dgm:spPr/>
    </dgm:pt>
    <dgm:pt modelId="{E6D3D474-9A38-49BE-87D4-840E721E490B}" type="pres">
      <dgm:prSet presAssocID="{636F1F1B-5D79-4EE7-B4E3-0D2CB0FCCB1C}" presName="hierChild3" presStyleCnt="0"/>
      <dgm:spPr/>
    </dgm:pt>
  </dgm:ptLst>
  <dgm:cxnLst>
    <dgm:cxn modelId="{1482ED04-7524-4970-B645-8C74ABDDC264}" type="presOf" srcId="{733AFD04-243B-4597-B6ED-6EDB0C78D702}" destId="{58E18826-5772-446C-98D5-2F73419EA3C6}" srcOrd="1" destOrd="0" presId="urn:microsoft.com/office/officeart/2005/8/layout/orgChart1"/>
    <dgm:cxn modelId="{E75B983C-543D-4BCE-871E-D4121C531692}" srcId="{5E7FC0E3-5297-439B-958F-8886F0AE7157}" destId="{A8D561FB-CCB1-4B81-B86A-48FB9ABE5C24}" srcOrd="1" destOrd="0" parTransId="{900F35D2-FF41-413A-8BA7-AD1530D45604}" sibTransId="{8F337AB1-FD48-4783-A0CE-EE1FFC3FF923}"/>
    <dgm:cxn modelId="{7A39645D-972B-4C4E-832B-011A3148F761}" type="presOf" srcId="{636F1F1B-5D79-4EE7-B4E3-0D2CB0FCCB1C}" destId="{4E911757-E594-4110-A530-1E014AE02A5B}" srcOrd="0" destOrd="0" presId="urn:microsoft.com/office/officeart/2005/8/layout/orgChart1"/>
    <dgm:cxn modelId="{D6E1BD64-ACF9-4D2F-BD32-8D8BE76EA014}" srcId="{5E7FC0E3-5297-439B-958F-8886F0AE7157}" destId="{636F1F1B-5D79-4EE7-B4E3-0D2CB0FCCB1C}" srcOrd="2" destOrd="0" parTransId="{3C9496CE-855B-46B0-AD1C-4BBEB0C23B8B}" sibTransId="{F3D129C1-1A63-42B0-B7B1-C611806BAD82}"/>
    <dgm:cxn modelId="{CE4FB076-6808-4A32-8D3B-B4E037DA539E}" type="presOf" srcId="{A8D561FB-CCB1-4B81-B86A-48FB9ABE5C24}" destId="{FD42E6B9-D2CB-46E0-9C02-D382C71D8C3B}" srcOrd="0" destOrd="0" presId="urn:microsoft.com/office/officeart/2005/8/layout/orgChart1"/>
    <dgm:cxn modelId="{CE3AAD89-3C80-4E06-ABAC-B77881154571}" type="presOf" srcId="{636F1F1B-5D79-4EE7-B4E3-0D2CB0FCCB1C}" destId="{4DF83DCC-2E07-4806-835F-86AF590A6D8B}" srcOrd="1" destOrd="0" presId="urn:microsoft.com/office/officeart/2005/8/layout/orgChart1"/>
    <dgm:cxn modelId="{1326B494-75D2-4844-B34A-104138E35C0E}" type="presOf" srcId="{733AFD04-243B-4597-B6ED-6EDB0C78D702}" destId="{A8B8F645-C389-43C0-8CAA-1D0DA6917576}" srcOrd="0" destOrd="0" presId="urn:microsoft.com/office/officeart/2005/8/layout/orgChart1"/>
    <dgm:cxn modelId="{260286DB-048C-4811-BAE0-59F43D84067C}" type="presOf" srcId="{5E7FC0E3-5297-439B-958F-8886F0AE7157}" destId="{A1D3C9A4-CBCA-4102-B232-1366057CB776}" srcOrd="0" destOrd="0" presId="urn:microsoft.com/office/officeart/2005/8/layout/orgChart1"/>
    <dgm:cxn modelId="{3125A7DC-BE8A-44CD-91D6-61EF45B28500}" type="presOf" srcId="{A8D561FB-CCB1-4B81-B86A-48FB9ABE5C24}" destId="{D920A9B8-7615-4A43-948E-ADD1A327914F}" srcOrd="1" destOrd="0" presId="urn:microsoft.com/office/officeart/2005/8/layout/orgChart1"/>
    <dgm:cxn modelId="{E09F2FF4-D59F-4976-8164-45CA909B8888}" srcId="{5E7FC0E3-5297-439B-958F-8886F0AE7157}" destId="{733AFD04-243B-4597-B6ED-6EDB0C78D702}" srcOrd="0" destOrd="0" parTransId="{2AD5FFDB-02A3-462E-886F-72AE59330064}" sibTransId="{901819FF-51E8-4F53-B81E-EACBCF638D7A}"/>
    <dgm:cxn modelId="{B2842E99-7D89-4826-BB4B-BCB3C2E596D2}" type="presParOf" srcId="{A1D3C9A4-CBCA-4102-B232-1366057CB776}" destId="{335532A9-6AEF-4E10-BF03-BEE7E6876DE3}" srcOrd="0" destOrd="0" presId="urn:microsoft.com/office/officeart/2005/8/layout/orgChart1"/>
    <dgm:cxn modelId="{BF73095A-7882-481B-B0E1-CC3E1CA03C3D}" type="presParOf" srcId="{335532A9-6AEF-4E10-BF03-BEE7E6876DE3}" destId="{EAECCE0C-E984-4620-8A3A-B27B24A14DFD}" srcOrd="0" destOrd="0" presId="urn:microsoft.com/office/officeart/2005/8/layout/orgChart1"/>
    <dgm:cxn modelId="{9E121BB0-8566-43B2-8C4D-EE31969FECD8}" type="presParOf" srcId="{EAECCE0C-E984-4620-8A3A-B27B24A14DFD}" destId="{A8B8F645-C389-43C0-8CAA-1D0DA6917576}" srcOrd="0" destOrd="0" presId="urn:microsoft.com/office/officeart/2005/8/layout/orgChart1"/>
    <dgm:cxn modelId="{256626EF-3064-469C-9EFB-F7C57381B67D}" type="presParOf" srcId="{EAECCE0C-E984-4620-8A3A-B27B24A14DFD}" destId="{58E18826-5772-446C-98D5-2F73419EA3C6}" srcOrd="1" destOrd="0" presId="urn:microsoft.com/office/officeart/2005/8/layout/orgChart1"/>
    <dgm:cxn modelId="{53B44A80-6314-4711-BFFB-F80604664E6F}" type="presParOf" srcId="{335532A9-6AEF-4E10-BF03-BEE7E6876DE3}" destId="{D13F69FD-B22A-4B1D-82FE-99260D73D55C}" srcOrd="1" destOrd="0" presId="urn:microsoft.com/office/officeart/2005/8/layout/orgChart1"/>
    <dgm:cxn modelId="{9F0BE2BF-4D1D-49BF-9887-A82C4A59E1BE}" type="presParOf" srcId="{335532A9-6AEF-4E10-BF03-BEE7E6876DE3}" destId="{4146DA3A-6604-412B-99D4-09924D6F7D96}" srcOrd="2" destOrd="0" presId="urn:microsoft.com/office/officeart/2005/8/layout/orgChart1"/>
    <dgm:cxn modelId="{C73BF962-FE41-4FFC-AB7A-B58BFE046E55}" type="presParOf" srcId="{A1D3C9A4-CBCA-4102-B232-1366057CB776}" destId="{D94D0DF3-A3D5-409F-AA5F-8704211C047F}" srcOrd="1" destOrd="0" presId="urn:microsoft.com/office/officeart/2005/8/layout/orgChart1"/>
    <dgm:cxn modelId="{3786A219-B9F6-4572-88BE-11D952EA6DED}" type="presParOf" srcId="{D94D0DF3-A3D5-409F-AA5F-8704211C047F}" destId="{6A9D02A9-CA09-4A83-8C70-A9CD4228A40D}" srcOrd="0" destOrd="0" presId="urn:microsoft.com/office/officeart/2005/8/layout/orgChart1"/>
    <dgm:cxn modelId="{F8C2533E-4A13-4041-B491-3FF2D37B8CDA}" type="presParOf" srcId="{6A9D02A9-CA09-4A83-8C70-A9CD4228A40D}" destId="{FD42E6B9-D2CB-46E0-9C02-D382C71D8C3B}" srcOrd="0" destOrd="0" presId="urn:microsoft.com/office/officeart/2005/8/layout/orgChart1"/>
    <dgm:cxn modelId="{B0C0241B-B0B8-47B3-B1D2-CC9642D70E01}" type="presParOf" srcId="{6A9D02A9-CA09-4A83-8C70-A9CD4228A40D}" destId="{D920A9B8-7615-4A43-948E-ADD1A327914F}" srcOrd="1" destOrd="0" presId="urn:microsoft.com/office/officeart/2005/8/layout/orgChart1"/>
    <dgm:cxn modelId="{457DED9F-9182-4C2B-833F-5D91E77FC7C2}" type="presParOf" srcId="{D94D0DF3-A3D5-409F-AA5F-8704211C047F}" destId="{7988EDFE-11C7-47BB-B86A-1D459B1201EA}" srcOrd="1" destOrd="0" presId="urn:microsoft.com/office/officeart/2005/8/layout/orgChart1"/>
    <dgm:cxn modelId="{8425E771-4ACB-45DD-8017-C059A8E93F2C}" type="presParOf" srcId="{D94D0DF3-A3D5-409F-AA5F-8704211C047F}" destId="{4B41F289-3445-4FEA-AFDB-2CE364352B2F}" srcOrd="2" destOrd="0" presId="urn:microsoft.com/office/officeart/2005/8/layout/orgChart1"/>
    <dgm:cxn modelId="{B3BF09CE-1A2E-4FE9-B9C3-14ABF88576AB}" type="presParOf" srcId="{A1D3C9A4-CBCA-4102-B232-1366057CB776}" destId="{FDD946B2-F82D-48AB-9C21-CF62A15391F5}" srcOrd="2" destOrd="0" presId="urn:microsoft.com/office/officeart/2005/8/layout/orgChart1"/>
    <dgm:cxn modelId="{9999A885-348C-4CA2-B5C9-0B344C502C20}" type="presParOf" srcId="{FDD946B2-F82D-48AB-9C21-CF62A15391F5}" destId="{57E9FA56-547C-4510-B817-37D23DCE4D08}" srcOrd="0" destOrd="0" presId="urn:microsoft.com/office/officeart/2005/8/layout/orgChart1"/>
    <dgm:cxn modelId="{12C1E2D0-205E-4D21-B48D-07952040A642}" type="presParOf" srcId="{57E9FA56-547C-4510-B817-37D23DCE4D08}" destId="{4E911757-E594-4110-A530-1E014AE02A5B}" srcOrd="0" destOrd="0" presId="urn:microsoft.com/office/officeart/2005/8/layout/orgChart1"/>
    <dgm:cxn modelId="{C7431EAA-8E63-493E-984D-B5FF04ADBEBB}" type="presParOf" srcId="{57E9FA56-547C-4510-B817-37D23DCE4D08}" destId="{4DF83DCC-2E07-4806-835F-86AF590A6D8B}" srcOrd="1" destOrd="0" presId="urn:microsoft.com/office/officeart/2005/8/layout/orgChart1"/>
    <dgm:cxn modelId="{184422D9-D34F-4EC2-A5C5-A2F97CB15FE2}" type="presParOf" srcId="{FDD946B2-F82D-48AB-9C21-CF62A15391F5}" destId="{6A80630C-3D2C-4E7E-9B26-E23F5EEE1E02}" srcOrd="1" destOrd="0" presId="urn:microsoft.com/office/officeart/2005/8/layout/orgChart1"/>
    <dgm:cxn modelId="{75BB1BE2-9FF2-42E9-BC9C-C961C9AC5072}" type="presParOf" srcId="{FDD946B2-F82D-48AB-9C21-CF62A15391F5}" destId="{E6D3D474-9A38-49BE-87D4-840E721E49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14E9E-97EA-43BA-8F1E-92D06222CB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77D0A38-1274-4BED-B48B-D24EC34F4A8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FUNGSI PENGAWASAN</a:t>
          </a:r>
          <a:endParaRPr lang="en-ID" dirty="0"/>
        </a:p>
      </dgm:t>
    </dgm:pt>
    <dgm:pt modelId="{F655830A-053B-424A-A27F-94A0D92A12BB}" type="parTrans" cxnId="{28E54452-735B-4B41-9924-1F0442C4FF2A}">
      <dgm:prSet/>
      <dgm:spPr/>
      <dgm:t>
        <a:bodyPr/>
        <a:lstStyle/>
        <a:p>
          <a:endParaRPr lang="en-ID"/>
        </a:p>
      </dgm:t>
    </dgm:pt>
    <dgm:pt modelId="{2819A9C8-3E4A-4091-B8D4-230E0FB91031}" type="sibTrans" cxnId="{28E54452-735B-4B41-9924-1F0442C4FF2A}">
      <dgm:prSet/>
      <dgm:spPr/>
      <dgm:t>
        <a:bodyPr/>
        <a:lstStyle/>
        <a:p>
          <a:endParaRPr lang="en-ID"/>
        </a:p>
      </dgm:t>
    </dgm:pt>
    <dgm:pt modelId="{CC1E7A6F-BFD4-408A-B742-6573BBEF408D}">
      <dgm:prSet/>
      <dgm:spPr/>
      <dgm:t>
        <a:bodyPr/>
        <a:lstStyle/>
        <a:p>
          <a:pPr algn="just"/>
          <a:r>
            <a:rPr lang="en-US" dirty="0" err="1"/>
            <a:t>Pengawasan</a:t>
          </a:r>
          <a:r>
            <a:rPr lang="en-US" dirty="0"/>
            <a:t> </a:t>
          </a:r>
          <a:r>
            <a:rPr lang="en-US" dirty="0" err="1"/>
            <a:t>dilaksanakan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dapat</a:t>
          </a:r>
          <a:r>
            <a:rPr lang="en-US" dirty="0"/>
            <a:t> </a:t>
          </a:r>
          <a:r>
            <a:rPr lang="en-US" dirty="0" err="1"/>
            <a:t>mengetahui</a:t>
          </a:r>
          <a:r>
            <a:rPr lang="en-US" dirty="0"/>
            <a:t> </a:t>
          </a:r>
          <a:r>
            <a:rPr lang="en-US" dirty="0" err="1"/>
            <a:t>kenyataan</a:t>
          </a:r>
          <a:r>
            <a:rPr lang="en-US" dirty="0"/>
            <a:t> yang </a:t>
          </a:r>
          <a:r>
            <a:rPr lang="en-US" dirty="0" err="1"/>
            <a:t>ada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masukan</a:t>
          </a:r>
          <a:r>
            <a:rPr lang="en-US" dirty="0"/>
            <a:t> dan </a:t>
          </a:r>
          <a:r>
            <a:rPr lang="en-US" dirty="0" err="1"/>
            <a:t>bahan</a:t>
          </a:r>
          <a:r>
            <a:rPr lang="en-US" dirty="0"/>
            <a:t> </a:t>
          </a:r>
          <a:r>
            <a:rPr lang="en-US" dirty="0" err="1"/>
            <a:t>pertimbangan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pimpinan</a:t>
          </a:r>
          <a:r>
            <a:rPr lang="en-US" dirty="0"/>
            <a:t> </a:t>
          </a:r>
          <a:r>
            <a:rPr lang="en-US" dirty="0" err="1"/>
            <a:t>Mahkamah</a:t>
          </a:r>
          <a:r>
            <a:rPr lang="en-US" dirty="0"/>
            <a:t> Agung, dan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pimpinan</a:t>
          </a:r>
          <a:r>
            <a:rPr lang="en-US" dirty="0"/>
            <a:t> </a:t>
          </a:r>
          <a:r>
            <a:rPr lang="en-US" dirty="0" err="1"/>
            <a:t>pengadilan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menentukan</a:t>
          </a:r>
          <a:r>
            <a:rPr lang="en-US" dirty="0"/>
            <a:t> </a:t>
          </a:r>
          <a:r>
            <a:rPr lang="en-US" dirty="0" err="1"/>
            <a:t>kebijakan</a:t>
          </a:r>
          <a:r>
            <a:rPr lang="en-US" dirty="0"/>
            <a:t> dan </a:t>
          </a:r>
          <a:r>
            <a:rPr lang="en-US" dirty="0" err="1"/>
            <a:t>tindakan</a:t>
          </a:r>
          <a:r>
            <a:rPr lang="en-US" dirty="0"/>
            <a:t> yang </a:t>
          </a:r>
          <a:r>
            <a:rPr lang="en-US" dirty="0" err="1"/>
            <a:t>diperlukan</a:t>
          </a:r>
          <a:r>
            <a:rPr lang="en-US" dirty="0"/>
            <a:t> </a:t>
          </a:r>
          <a:r>
            <a:rPr lang="en-US" dirty="0" err="1"/>
            <a:t>menyangkut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</a:t>
          </a:r>
          <a:r>
            <a:rPr lang="en-US" dirty="0" err="1"/>
            <a:t>pengadilan</a:t>
          </a:r>
          <a:r>
            <a:rPr lang="en-US" dirty="0"/>
            <a:t>, </a:t>
          </a:r>
          <a:r>
            <a:rPr lang="en-US" dirty="0" err="1"/>
            <a:t>tingkah</a:t>
          </a:r>
          <a:r>
            <a:rPr lang="en-US" dirty="0"/>
            <a:t> </a:t>
          </a:r>
          <a:r>
            <a:rPr lang="en-US" dirty="0" err="1"/>
            <a:t>laku</a:t>
          </a:r>
          <a:r>
            <a:rPr lang="en-US" dirty="0"/>
            <a:t> </a:t>
          </a:r>
          <a:r>
            <a:rPr lang="en-US" dirty="0" err="1"/>
            <a:t>aparat</a:t>
          </a:r>
          <a:r>
            <a:rPr lang="en-US" dirty="0"/>
            <a:t> </a:t>
          </a:r>
          <a:r>
            <a:rPr lang="en-US" dirty="0" err="1"/>
            <a:t>pengadilan</a:t>
          </a:r>
          <a:r>
            <a:rPr lang="en-US" dirty="0"/>
            <a:t>, dan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 </a:t>
          </a:r>
          <a:r>
            <a:rPr lang="en-US" dirty="0" err="1"/>
            <a:t>pengadilan</a:t>
          </a:r>
          <a:r>
            <a:rPr lang="en-US" dirty="0"/>
            <a:t>.</a:t>
          </a:r>
          <a:endParaRPr lang="en-ID" dirty="0"/>
        </a:p>
      </dgm:t>
    </dgm:pt>
    <dgm:pt modelId="{5DFE5500-35A5-4327-9F5B-64D8533E3F31}" type="parTrans" cxnId="{6E4A82C1-EC66-453C-A5B7-8355B5B7FAEC}">
      <dgm:prSet/>
      <dgm:spPr/>
      <dgm:t>
        <a:bodyPr/>
        <a:lstStyle/>
        <a:p>
          <a:endParaRPr lang="en-ID"/>
        </a:p>
      </dgm:t>
    </dgm:pt>
    <dgm:pt modelId="{392C7139-FFA4-416C-AD03-5AAFE822E1EA}" type="sibTrans" cxnId="{6E4A82C1-EC66-453C-A5B7-8355B5B7FAEC}">
      <dgm:prSet/>
      <dgm:spPr/>
      <dgm:t>
        <a:bodyPr/>
        <a:lstStyle/>
        <a:p>
          <a:endParaRPr lang="en-ID"/>
        </a:p>
      </dgm:t>
    </dgm:pt>
    <dgm:pt modelId="{E1F9E612-1BFE-420D-9B37-47693475F309}" type="pres">
      <dgm:prSet presAssocID="{80F14E9E-97EA-43BA-8F1E-92D06222CB06}" presName="Name0" presStyleCnt="0">
        <dgm:presLayoutVars>
          <dgm:dir/>
          <dgm:animLvl val="lvl"/>
          <dgm:resizeHandles val="exact"/>
        </dgm:presLayoutVars>
      </dgm:prSet>
      <dgm:spPr/>
    </dgm:pt>
    <dgm:pt modelId="{0388F6E6-0808-4984-B2D1-12776D1207E5}" type="pres">
      <dgm:prSet presAssocID="{B77D0A38-1274-4BED-B48B-D24EC34F4A82}" presName="linNode" presStyleCnt="0"/>
      <dgm:spPr/>
    </dgm:pt>
    <dgm:pt modelId="{FDF1A2AC-4905-4E01-845E-999B6918A1BF}" type="pres">
      <dgm:prSet presAssocID="{B77D0A38-1274-4BED-B48B-D24EC34F4A82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C22AEAF-25A4-4D37-8004-C60193BE4771}" type="pres">
      <dgm:prSet presAssocID="{B77D0A38-1274-4BED-B48B-D24EC34F4A8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29BAE770-9E63-468D-BFD7-2DC2AA73EED6}" type="presOf" srcId="{80F14E9E-97EA-43BA-8F1E-92D06222CB06}" destId="{E1F9E612-1BFE-420D-9B37-47693475F309}" srcOrd="0" destOrd="0" presId="urn:microsoft.com/office/officeart/2005/8/layout/vList5"/>
    <dgm:cxn modelId="{28E54452-735B-4B41-9924-1F0442C4FF2A}" srcId="{80F14E9E-97EA-43BA-8F1E-92D06222CB06}" destId="{B77D0A38-1274-4BED-B48B-D24EC34F4A82}" srcOrd="0" destOrd="0" parTransId="{F655830A-053B-424A-A27F-94A0D92A12BB}" sibTransId="{2819A9C8-3E4A-4091-B8D4-230E0FB91031}"/>
    <dgm:cxn modelId="{56338A9F-D86E-43CC-86B4-43779B0A7535}" type="presOf" srcId="{CC1E7A6F-BFD4-408A-B742-6573BBEF408D}" destId="{AC22AEAF-25A4-4D37-8004-C60193BE4771}" srcOrd="0" destOrd="0" presId="urn:microsoft.com/office/officeart/2005/8/layout/vList5"/>
    <dgm:cxn modelId="{6E4A82C1-EC66-453C-A5B7-8355B5B7FAEC}" srcId="{B77D0A38-1274-4BED-B48B-D24EC34F4A82}" destId="{CC1E7A6F-BFD4-408A-B742-6573BBEF408D}" srcOrd="0" destOrd="0" parTransId="{5DFE5500-35A5-4327-9F5B-64D8533E3F31}" sibTransId="{392C7139-FFA4-416C-AD03-5AAFE822E1EA}"/>
    <dgm:cxn modelId="{5E75EAEE-7ABD-434C-B83D-FFEFF47D9F16}" type="presOf" srcId="{B77D0A38-1274-4BED-B48B-D24EC34F4A82}" destId="{FDF1A2AC-4905-4E01-845E-999B6918A1BF}" srcOrd="0" destOrd="0" presId="urn:microsoft.com/office/officeart/2005/8/layout/vList5"/>
    <dgm:cxn modelId="{1B5BD8E7-7633-44E3-9586-FA0BBEC78B6C}" type="presParOf" srcId="{E1F9E612-1BFE-420D-9B37-47693475F309}" destId="{0388F6E6-0808-4984-B2D1-12776D1207E5}" srcOrd="0" destOrd="0" presId="urn:microsoft.com/office/officeart/2005/8/layout/vList5"/>
    <dgm:cxn modelId="{D3B557FC-0A33-45A6-A029-312385E7973B}" type="presParOf" srcId="{0388F6E6-0808-4984-B2D1-12776D1207E5}" destId="{FDF1A2AC-4905-4E01-845E-999B6918A1BF}" srcOrd="0" destOrd="0" presId="urn:microsoft.com/office/officeart/2005/8/layout/vList5"/>
    <dgm:cxn modelId="{952D163F-ECA6-4456-BB24-9CC6DAB64F4D}" type="presParOf" srcId="{0388F6E6-0808-4984-B2D1-12776D1207E5}" destId="{AC22AEAF-25A4-4D37-8004-C60193BE47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14E9E-97EA-43BA-8F1E-92D06222CB0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B77D0A38-1274-4BED-B48B-D24EC34F4A82}">
      <dgm:prSet/>
      <dgm:spPr/>
      <dgm:t>
        <a:bodyPr/>
        <a:lstStyle/>
        <a:p>
          <a:r>
            <a:rPr lang="en-US" dirty="0"/>
            <a:t>TUJUAN PENGAWASAN</a:t>
          </a:r>
          <a:endParaRPr lang="en-ID" dirty="0"/>
        </a:p>
      </dgm:t>
    </dgm:pt>
    <dgm:pt modelId="{F655830A-053B-424A-A27F-94A0D92A12BB}" type="parTrans" cxnId="{28E54452-735B-4B41-9924-1F0442C4FF2A}">
      <dgm:prSet/>
      <dgm:spPr/>
      <dgm:t>
        <a:bodyPr/>
        <a:lstStyle/>
        <a:p>
          <a:endParaRPr lang="en-ID"/>
        </a:p>
      </dgm:t>
    </dgm:pt>
    <dgm:pt modelId="{2819A9C8-3E4A-4091-B8D4-230E0FB91031}" type="sibTrans" cxnId="{28E54452-735B-4B41-9924-1F0442C4FF2A}">
      <dgm:prSet/>
      <dgm:spPr/>
      <dgm:t>
        <a:bodyPr/>
        <a:lstStyle/>
        <a:p>
          <a:endParaRPr lang="en-ID"/>
        </a:p>
      </dgm:t>
    </dgm:pt>
    <dgm:pt modelId="{CC1E7A6F-BFD4-408A-B742-6573BBEF408D}">
      <dgm:prSet/>
      <dgm:spPr/>
      <dgm:t>
        <a:bodyPr/>
        <a:lstStyle/>
        <a:p>
          <a:pPr algn="just"/>
          <a:r>
            <a:rPr lang="en-US" dirty="0" err="1"/>
            <a:t>Menjaga</a:t>
          </a:r>
          <a:r>
            <a:rPr lang="en-US" dirty="0"/>
            <a:t> agar </a:t>
          </a:r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tugas</a:t>
          </a:r>
          <a:r>
            <a:rPr lang="en-US" dirty="0"/>
            <a:t> Lembaga </a:t>
          </a:r>
          <a:r>
            <a:rPr lang="en-US" dirty="0" err="1"/>
            <a:t>peradilan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rencana</a:t>
          </a:r>
          <a:r>
            <a:rPr lang="en-US" dirty="0"/>
            <a:t> dan </a:t>
          </a:r>
          <a:r>
            <a:rPr lang="en-US" dirty="0" err="1"/>
            <a:t>ketentuan</a:t>
          </a:r>
          <a:r>
            <a:rPr lang="en-US" dirty="0"/>
            <a:t> </a:t>
          </a:r>
          <a:r>
            <a:rPr lang="en-US" dirty="0" err="1"/>
            <a:t>peraturan</a:t>
          </a:r>
          <a:r>
            <a:rPr lang="en-US" dirty="0"/>
            <a:t> </a:t>
          </a:r>
          <a:r>
            <a:rPr lang="en-US" dirty="0" err="1"/>
            <a:t>perundang-undangan</a:t>
          </a:r>
          <a:r>
            <a:rPr lang="en-US" dirty="0"/>
            <a:t> yang </a:t>
          </a:r>
          <a:r>
            <a:rPr lang="en-US" dirty="0" err="1"/>
            <a:t>berlaku</a:t>
          </a:r>
          <a:r>
            <a:rPr lang="en-US" dirty="0"/>
            <a:t>.</a:t>
          </a:r>
          <a:endParaRPr lang="en-ID" dirty="0"/>
        </a:p>
      </dgm:t>
    </dgm:pt>
    <dgm:pt modelId="{5DFE5500-35A5-4327-9F5B-64D8533E3F31}" type="parTrans" cxnId="{6E4A82C1-EC66-453C-A5B7-8355B5B7FAEC}">
      <dgm:prSet/>
      <dgm:spPr/>
      <dgm:t>
        <a:bodyPr/>
        <a:lstStyle/>
        <a:p>
          <a:endParaRPr lang="en-ID"/>
        </a:p>
      </dgm:t>
    </dgm:pt>
    <dgm:pt modelId="{392C7139-FFA4-416C-AD03-5AAFE822E1EA}" type="sibTrans" cxnId="{6E4A82C1-EC66-453C-A5B7-8355B5B7FAEC}">
      <dgm:prSet/>
      <dgm:spPr/>
      <dgm:t>
        <a:bodyPr/>
        <a:lstStyle/>
        <a:p>
          <a:endParaRPr lang="en-ID"/>
        </a:p>
      </dgm:t>
    </dgm:pt>
    <dgm:pt modelId="{FB294FDE-43C7-4740-B551-FD907CB5A083}">
      <dgm:prSet/>
      <dgm:spPr/>
      <dgm:t>
        <a:bodyPr/>
        <a:lstStyle/>
        <a:p>
          <a:pPr algn="just"/>
          <a:r>
            <a:rPr lang="en-US" dirty="0" err="1"/>
            <a:t>Mengendalikan</a:t>
          </a:r>
          <a:r>
            <a:rPr lang="en-US" dirty="0"/>
            <a:t> agar </a:t>
          </a:r>
          <a:r>
            <a:rPr lang="en-US" dirty="0" err="1"/>
            <a:t>administrasi</a:t>
          </a:r>
          <a:r>
            <a:rPr lang="en-US" dirty="0"/>
            <a:t> </a:t>
          </a:r>
          <a:r>
            <a:rPr lang="en-US" dirty="0" err="1"/>
            <a:t>peradilan</a:t>
          </a:r>
          <a:r>
            <a:rPr lang="en-US" dirty="0"/>
            <a:t> </a:t>
          </a:r>
          <a:r>
            <a:rPr lang="en-US" dirty="0" err="1"/>
            <a:t>dikelola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tertib</a:t>
          </a:r>
          <a:r>
            <a:rPr lang="en-US" dirty="0"/>
            <a:t> </a:t>
          </a:r>
          <a:r>
            <a:rPr lang="en-US" dirty="0" err="1"/>
            <a:t>sebagaiman</a:t>
          </a:r>
          <a:r>
            <a:rPr lang="en-US" dirty="0"/>
            <a:t> </a:t>
          </a:r>
          <a:r>
            <a:rPr lang="en-US" dirty="0" err="1"/>
            <a:t>mestinya</a:t>
          </a:r>
          <a:r>
            <a:rPr lang="en-US" dirty="0"/>
            <a:t>, dan apparat </a:t>
          </a:r>
          <a:r>
            <a:rPr lang="en-US" dirty="0" err="1"/>
            <a:t>peradilan</a:t>
          </a:r>
          <a:r>
            <a:rPr lang="en-US" dirty="0"/>
            <a:t> </a:t>
          </a:r>
          <a:r>
            <a:rPr lang="en-US" dirty="0" err="1"/>
            <a:t>melaksanakan</a:t>
          </a:r>
          <a:r>
            <a:rPr lang="en-US" dirty="0"/>
            <a:t> </a:t>
          </a:r>
          <a:r>
            <a:rPr lang="en-US" dirty="0" err="1"/>
            <a:t>tugasnya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sebaik-baiknya</a:t>
          </a:r>
          <a:r>
            <a:rPr lang="en-US" dirty="0"/>
            <a:t>.</a:t>
          </a:r>
          <a:endParaRPr lang="en-ID" dirty="0"/>
        </a:p>
      </dgm:t>
    </dgm:pt>
    <dgm:pt modelId="{8D939B0E-721D-447B-BBE3-01DECF5F6657}" type="parTrans" cxnId="{55B63358-737B-478B-9714-EF6760D50F47}">
      <dgm:prSet/>
      <dgm:spPr/>
      <dgm:t>
        <a:bodyPr/>
        <a:lstStyle/>
        <a:p>
          <a:endParaRPr lang="en-ID"/>
        </a:p>
      </dgm:t>
    </dgm:pt>
    <dgm:pt modelId="{9F7A532C-DA8E-4064-955E-86C158A212DA}" type="sibTrans" cxnId="{55B63358-737B-478B-9714-EF6760D50F47}">
      <dgm:prSet/>
      <dgm:spPr/>
      <dgm:t>
        <a:bodyPr/>
        <a:lstStyle/>
        <a:p>
          <a:endParaRPr lang="en-ID"/>
        </a:p>
      </dgm:t>
    </dgm:pt>
    <dgm:pt modelId="{693545D8-A46C-4575-84A5-0F21FDBB368C}">
      <dgm:prSet/>
      <dgm:spPr/>
      <dgm:t>
        <a:bodyPr/>
        <a:lstStyle/>
        <a:p>
          <a:pPr algn="just"/>
          <a:r>
            <a:rPr lang="en-US" dirty="0" err="1"/>
            <a:t>Menjamin</a:t>
          </a:r>
          <a:r>
            <a:rPr lang="en-US" dirty="0"/>
            <a:t> </a:t>
          </a:r>
          <a:r>
            <a:rPr lang="en-US" dirty="0" err="1"/>
            <a:t>terwujudnya</a:t>
          </a:r>
          <a:r>
            <a:rPr lang="en-US" dirty="0"/>
            <a:t> </a:t>
          </a:r>
          <a:r>
            <a:rPr lang="en-US" dirty="0" err="1"/>
            <a:t>pelayanan</a:t>
          </a:r>
          <a:r>
            <a:rPr lang="en-US" dirty="0"/>
            <a:t> </a:t>
          </a:r>
          <a:r>
            <a:rPr lang="en-US" dirty="0" err="1"/>
            <a:t>publik</a:t>
          </a:r>
          <a:r>
            <a:rPr lang="en-US" dirty="0"/>
            <a:t> yang </a:t>
          </a:r>
          <a:r>
            <a:rPr lang="en-US" dirty="0" err="1"/>
            <a:t>baik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para </a:t>
          </a:r>
          <a:r>
            <a:rPr lang="en-US" dirty="0" err="1"/>
            <a:t>pencari</a:t>
          </a:r>
          <a:r>
            <a:rPr lang="en-US" dirty="0"/>
            <a:t> </a:t>
          </a:r>
          <a:r>
            <a:rPr lang="en-US" dirty="0" err="1"/>
            <a:t>keadilan</a:t>
          </a:r>
          <a:r>
            <a:rPr lang="en-US" dirty="0"/>
            <a:t> yang </a:t>
          </a:r>
          <a:r>
            <a:rPr lang="en-US" dirty="0" err="1"/>
            <a:t>meliputi</a:t>
          </a:r>
          <a:r>
            <a:rPr lang="en-US" dirty="0"/>
            <a:t> : </a:t>
          </a:r>
          <a:r>
            <a:rPr lang="en-US" dirty="0" err="1"/>
            <a:t>kualitas</a:t>
          </a:r>
          <a:r>
            <a:rPr lang="en-US" dirty="0"/>
            <a:t> </a:t>
          </a:r>
          <a:r>
            <a:rPr lang="en-US" dirty="0" err="1"/>
            <a:t>putusan</a:t>
          </a:r>
          <a:r>
            <a:rPr lang="en-US" dirty="0"/>
            <a:t>, </a:t>
          </a:r>
          <a:r>
            <a:rPr lang="en-US" dirty="0" err="1"/>
            <a:t>waktu</a:t>
          </a:r>
          <a:r>
            <a:rPr lang="en-US" dirty="0"/>
            <a:t> </a:t>
          </a:r>
          <a:r>
            <a:rPr lang="en-US" dirty="0" err="1"/>
            <a:t>penyelesaian</a:t>
          </a:r>
          <a:r>
            <a:rPr lang="en-US" dirty="0"/>
            <a:t> </a:t>
          </a:r>
          <a:r>
            <a:rPr lang="en-US" dirty="0" err="1"/>
            <a:t>perkara</a:t>
          </a:r>
          <a:r>
            <a:rPr lang="en-US" dirty="0"/>
            <a:t> yang </a:t>
          </a:r>
          <a:r>
            <a:rPr lang="en-US" dirty="0" err="1"/>
            <a:t>cepat</a:t>
          </a:r>
          <a:r>
            <a:rPr lang="en-US" dirty="0"/>
            <a:t>, dan </a:t>
          </a:r>
          <a:r>
            <a:rPr lang="en-US" dirty="0" err="1"/>
            <a:t>biaya</a:t>
          </a:r>
          <a:r>
            <a:rPr lang="en-US" dirty="0"/>
            <a:t> </a:t>
          </a:r>
          <a:r>
            <a:rPr lang="en-US" dirty="0" err="1"/>
            <a:t>berperkara</a:t>
          </a:r>
          <a:r>
            <a:rPr lang="en-US" dirty="0"/>
            <a:t> yang </a:t>
          </a:r>
          <a:r>
            <a:rPr lang="en-US" dirty="0" err="1"/>
            <a:t>murah</a:t>
          </a:r>
          <a:r>
            <a:rPr lang="en-US" dirty="0"/>
            <a:t>. </a:t>
          </a:r>
          <a:endParaRPr lang="en-ID" dirty="0"/>
        </a:p>
      </dgm:t>
    </dgm:pt>
    <dgm:pt modelId="{D65DB6D1-B90B-4F80-B65D-E721509354C8}" type="parTrans" cxnId="{EE4A777E-FEC5-4DC5-9C40-F582213240A8}">
      <dgm:prSet/>
      <dgm:spPr/>
      <dgm:t>
        <a:bodyPr/>
        <a:lstStyle/>
        <a:p>
          <a:endParaRPr lang="en-ID"/>
        </a:p>
      </dgm:t>
    </dgm:pt>
    <dgm:pt modelId="{63020480-F3CA-4B9E-B8CD-82B6B7AADB1A}" type="sibTrans" cxnId="{EE4A777E-FEC5-4DC5-9C40-F582213240A8}">
      <dgm:prSet/>
      <dgm:spPr/>
      <dgm:t>
        <a:bodyPr/>
        <a:lstStyle/>
        <a:p>
          <a:endParaRPr lang="en-ID"/>
        </a:p>
      </dgm:t>
    </dgm:pt>
    <dgm:pt modelId="{E1F9E612-1BFE-420D-9B37-47693475F309}" type="pres">
      <dgm:prSet presAssocID="{80F14E9E-97EA-43BA-8F1E-92D06222CB06}" presName="Name0" presStyleCnt="0">
        <dgm:presLayoutVars>
          <dgm:dir/>
          <dgm:animLvl val="lvl"/>
          <dgm:resizeHandles val="exact"/>
        </dgm:presLayoutVars>
      </dgm:prSet>
      <dgm:spPr/>
    </dgm:pt>
    <dgm:pt modelId="{0388F6E6-0808-4984-B2D1-12776D1207E5}" type="pres">
      <dgm:prSet presAssocID="{B77D0A38-1274-4BED-B48B-D24EC34F4A82}" presName="linNode" presStyleCnt="0"/>
      <dgm:spPr/>
    </dgm:pt>
    <dgm:pt modelId="{FDF1A2AC-4905-4E01-845E-999B6918A1BF}" type="pres">
      <dgm:prSet presAssocID="{B77D0A38-1274-4BED-B48B-D24EC34F4A82}" presName="parentText" presStyleLbl="node1" presStyleIdx="0" presStyleCnt="1">
        <dgm:presLayoutVars>
          <dgm:chMax val="1"/>
          <dgm:bulletEnabled val="1"/>
        </dgm:presLayoutVars>
      </dgm:prSet>
      <dgm:spPr/>
    </dgm:pt>
    <dgm:pt modelId="{AC22AEAF-25A4-4D37-8004-C60193BE4771}" type="pres">
      <dgm:prSet presAssocID="{B77D0A38-1274-4BED-B48B-D24EC34F4A82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8FD19019-1EDA-4699-9D14-D3D3FB902F48}" type="presOf" srcId="{FB294FDE-43C7-4740-B551-FD907CB5A083}" destId="{AC22AEAF-25A4-4D37-8004-C60193BE4771}" srcOrd="0" destOrd="1" presId="urn:microsoft.com/office/officeart/2005/8/layout/vList5"/>
    <dgm:cxn modelId="{29BAE770-9E63-468D-BFD7-2DC2AA73EED6}" type="presOf" srcId="{80F14E9E-97EA-43BA-8F1E-92D06222CB06}" destId="{E1F9E612-1BFE-420D-9B37-47693475F309}" srcOrd="0" destOrd="0" presId="urn:microsoft.com/office/officeart/2005/8/layout/vList5"/>
    <dgm:cxn modelId="{28E54452-735B-4B41-9924-1F0442C4FF2A}" srcId="{80F14E9E-97EA-43BA-8F1E-92D06222CB06}" destId="{B77D0A38-1274-4BED-B48B-D24EC34F4A82}" srcOrd="0" destOrd="0" parTransId="{F655830A-053B-424A-A27F-94A0D92A12BB}" sibTransId="{2819A9C8-3E4A-4091-B8D4-230E0FB91031}"/>
    <dgm:cxn modelId="{55B63358-737B-478B-9714-EF6760D50F47}" srcId="{B77D0A38-1274-4BED-B48B-D24EC34F4A82}" destId="{FB294FDE-43C7-4740-B551-FD907CB5A083}" srcOrd="1" destOrd="0" parTransId="{8D939B0E-721D-447B-BBE3-01DECF5F6657}" sibTransId="{9F7A532C-DA8E-4064-955E-86C158A212DA}"/>
    <dgm:cxn modelId="{EE4A777E-FEC5-4DC5-9C40-F582213240A8}" srcId="{B77D0A38-1274-4BED-B48B-D24EC34F4A82}" destId="{693545D8-A46C-4575-84A5-0F21FDBB368C}" srcOrd="2" destOrd="0" parTransId="{D65DB6D1-B90B-4F80-B65D-E721509354C8}" sibTransId="{63020480-F3CA-4B9E-B8CD-82B6B7AADB1A}"/>
    <dgm:cxn modelId="{217C229A-23E8-411E-B065-7C9C169B5AD8}" type="presOf" srcId="{693545D8-A46C-4575-84A5-0F21FDBB368C}" destId="{AC22AEAF-25A4-4D37-8004-C60193BE4771}" srcOrd="0" destOrd="2" presId="urn:microsoft.com/office/officeart/2005/8/layout/vList5"/>
    <dgm:cxn modelId="{56338A9F-D86E-43CC-86B4-43779B0A7535}" type="presOf" srcId="{CC1E7A6F-BFD4-408A-B742-6573BBEF408D}" destId="{AC22AEAF-25A4-4D37-8004-C60193BE4771}" srcOrd="0" destOrd="0" presId="urn:microsoft.com/office/officeart/2005/8/layout/vList5"/>
    <dgm:cxn modelId="{6E4A82C1-EC66-453C-A5B7-8355B5B7FAEC}" srcId="{B77D0A38-1274-4BED-B48B-D24EC34F4A82}" destId="{CC1E7A6F-BFD4-408A-B742-6573BBEF408D}" srcOrd="0" destOrd="0" parTransId="{5DFE5500-35A5-4327-9F5B-64D8533E3F31}" sibTransId="{392C7139-FFA4-416C-AD03-5AAFE822E1EA}"/>
    <dgm:cxn modelId="{5E75EAEE-7ABD-434C-B83D-FFEFF47D9F16}" type="presOf" srcId="{B77D0A38-1274-4BED-B48B-D24EC34F4A82}" destId="{FDF1A2AC-4905-4E01-845E-999B6918A1BF}" srcOrd="0" destOrd="0" presId="urn:microsoft.com/office/officeart/2005/8/layout/vList5"/>
    <dgm:cxn modelId="{1B5BD8E7-7633-44E3-9586-FA0BBEC78B6C}" type="presParOf" srcId="{E1F9E612-1BFE-420D-9B37-47693475F309}" destId="{0388F6E6-0808-4984-B2D1-12776D1207E5}" srcOrd="0" destOrd="0" presId="urn:microsoft.com/office/officeart/2005/8/layout/vList5"/>
    <dgm:cxn modelId="{D3B557FC-0A33-45A6-A029-312385E7973B}" type="presParOf" srcId="{0388F6E6-0808-4984-B2D1-12776D1207E5}" destId="{FDF1A2AC-4905-4E01-845E-999B6918A1BF}" srcOrd="0" destOrd="0" presId="urn:microsoft.com/office/officeart/2005/8/layout/vList5"/>
    <dgm:cxn modelId="{952D163F-ECA6-4456-BB24-9CC6DAB64F4D}" type="presParOf" srcId="{0388F6E6-0808-4984-B2D1-12776D1207E5}" destId="{AC22AEAF-25A4-4D37-8004-C60193BE47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1EA977-FC57-42D2-9980-BE9FD28FAD4F}" type="doc">
      <dgm:prSet loTypeId="urn:microsoft.com/office/officeart/2005/8/layout/hProcess10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ID"/>
        </a:p>
      </dgm:t>
    </dgm:pt>
    <dgm:pt modelId="{A376F974-C9C5-4657-A4AF-5D519580B19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2400" b="1" dirty="0" err="1"/>
            <a:t>Pengawasan</a:t>
          </a:r>
          <a:r>
            <a:rPr lang="en-US" sz="2400" b="1" dirty="0"/>
            <a:t> </a:t>
          </a:r>
          <a:r>
            <a:rPr lang="en-US" sz="2400" b="1" dirty="0" err="1"/>
            <a:t>dilaksanakan</a:t>
          </a:r>
          <a:r>
            <a:rPr lang="en-US" sz="2400" b="1" dirty="0"/>
            <a:t> </a:t>
          </a:r>
          <a:r>
            <a:rPr lang="en-US" sz="2400" b="1" dirty="0" err="1"/>
            <a:t>dengan</a:t>
          </a:r>
          <a:r>
            <a:rPr lang="en-US" sz="2400" b="1" dirty="0"/>
            <a:t> </a:t>
          </a:r>
          <a:r>
            <a:rPr lang="en-US" sz="2400" b="1" dirty="0" err="1"/>
            <a:t>maksud</a:t>
          </a:r>
          <a:r>
            <a:rPr lang="en-US" sz="2400" b="1" dirty="0"/>
            <a:t> </a:t>
          </a:r>
          <a:r>
            <a:rPr lang="en-US" sz="2400" b="1" dirty="0" err="1"/>
            <a:t>untuk</a:t>
          </a:r>
          <a:r>
            <a:rPr lang="en-US" sz="2400" b="1" dirty="0"/>
            <a:t> :</a:t>
          </a:r>
          <a:endParaRPr lang="en-ID" sz="2400" dirty="0"/>
        </a:p>
      </dgm:t>
    </dgm:pt>
    <dgm:pt modelId="{FE697BB9-7323-41BE-B601-EEDAF409165C}" type="parTrans" cxnId="{F8F7F574-9094-426C-B21D-3C557333288B}">
      <dgm:prSet/>
      <dgm:spPr/>
      <dgm:t>
        <a:bodyPr/>
        <a:lstStyle/>
        <a:p>
          <a:endParaRPr lang="en-ID"/>
        </a:p>
      </dgm:t>
    </dgm:pt>
    <dgm:pt modelId="{1093D4F7-7D7E-47D5-B656-9F12F30E2103}" type="sibTrans" cxnId="{F8F7F574-9094-426C-B21D-3C557333288B}">
      <dgm:prSet/>
      <dgm:spPr/>
      <dgm:t>
        <a:bodyPr/>
        <a:lstStyle/>
        <a:p>
          <a:endParaRPr lang="en-ID"/>
        </a:p>
      </dgm:t>
    </dgm:pt>
    <dgm:pt modelId="{70EC3881-5DE9-4C0A-AB1E-1A95454304D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just">
            <a:buFont typeface="+mj-lt"/>
            <a:buAutoNum type="alphaLcPeriod"/>
          </a:pPr>
          <a:r>
            <a:rPr lang="en-US" sz="1800" b="1" dirty="0" err="1"/>
            <a:t>Memperoleh</a:t>
          </a:r>
          <a:r>
            <a:rPr lang="en-US" sz="1800" b="1" dirty="0"/>
            <a:t> </a:t>
          </a:r>
          <a:r>
            <a:rPr lang="en-US" sz="1800" b="1" dirty="0" err="1"/>
            <a:t>informasi</a:t>
          </a:r>
          <a:r>
            <a:rPr lang="en-US" sz="1800" b="1" dirty="0"/>
            <a:t> </a:t>
          </a:r>
          <a:r>
            <a:rPr lang="en-US" sz="1800" b="1" dirty="0" err="1"/>
            <a:t>apakah</a:t>
          </a:r>
          <a:r>
            <a:rPr lang="en-US" sz="1800" b="1" dirty="0"/>
            <a:t> </a:t>
          </a:r>
          <a:r>
            <a:rPr lang="en-US" sz="1800" b="1" dirty="0" err="1"/>
            <a:t>penyelenggaraan</a:t>
          </a:r>
          <a:r>
            <a:rPr lang="en-US" sz="1800" b="1" dirty="0"/>
            <a:t> </a:t>
          </a:r>
          <a:r>
            <a:rPr lang="en-US" sz="1800" b="1" dirty="0" err="1"/>
            <a:t>tehnis</a:t>
          </a:r>
          <a:r>
            <a:rPr lang="en-US" sz="1800" b="1" dirty="0"/>
            <a:t> </a:t>
          </a:r>
          <a:r>
            <a:rPr lang="en-US" sz="1800" b="1" dirty="0" err="1"/>
            <a:t>peradilan</a:t>
          </a:r>
          <a:r>
            <a:rPr lang="en-US" sz="1800" b="1" dirty="0"/>
            <a:t>, </a:t>
          </a:r>
          <a:r>
            <a:rPr lang="en-US" sz="1800" b="1" dirty="0" err="1"/>
            <a:t>pengelolaan</a:t>
          </a:r>
          <a:r>
            <a:rPr lang="en-US" sz="1800" b="1" dirty="0"/>
            <a:t> </a:t>
          </a:r>
          <a:r>
            <a:rPr lang="en-US" sz="1800" b="1" dirty="0" err="1"/>
            <a:t>administrasi</a:t>
          </a:r>
          <a:r>
            <a:rPr lang="en-US" sz="1800" b="1" dirty="0"/>
            <a:t> </a:t>
          </a:r>
          <a:r>
            <a:rPr lang="en-US" sz="1800" b="1" dirty="0" err="1"/>
            <a:t>peradilan</a:t>
          </a:r>
          <a:r>
            <a:rPr lang="en-US" sz="1800" b="1" dirty="0"/>
            <a:t>, dan </a:t>
          </a:r>
          <a:r>
            <a:rPr lang="en-US" sz="1800" b="1" dirty="0" err="1"/>
            <a:t>pelaksanaan</a:t>
          </a:r>
          <a:r>
            <a:rPr lang="en-US" sz="1800" b="1" dirty="0"/>
            <a:t> </a:t>
          </a:r>
          <a:r>
            <a:rPr lang="en-US" sz="1800" b="1" dirty="0" err="1"/>
            <a:t>tugas</a:t>
          </a:r>
          <a:r>
            <a:rPr lang="en-US" sz="1800" b="1" dirty="0"/>
            <a:t> </a:t>
          </a:r>
          <a:r>
            <a:rPr lang="en-US" sz="1800" b="1" dirty="0" err="1"/>
            <a:t>umum</a:t>
          </a:r>
          <a:r>
            <a:rPr lang="en-US" sz="1800" b="1" dirty="0"/>
            <a:t> </a:t>
          </a:r>
          <a:r>
            <a:rPr lang="en-US" sz="1800" b="1" dirty="0" err="1"/>
            <a:t>peradilan</a:t>
          </a:r>
          <a:r>
            <a:rPr lang="en-US" sz="1800" b="1" dirty="0"/>
            <a:t> </a:t>
          </a:r>
          <a:r>
            <a:rPr lang="en-US" sz="1800" b="1" dirty="0" err="1"/>
            <a:t>telah</a:t>
          </a:r>
          <a:r>
            <a:rPr lang="en-US" sz="1800" b="1" dirty="0"/>
            <a:t> </a:t>
          </a:r>
          <a:r>
            <a:rPr lang="en-US" sz="1800" b="1" dirty="0" err="1"/>
            <a:t>dilaksanakan</a:t>
          </a:r>
          <a:r>
            <a:rPr lang="en-US" sz="1800" b="1" dirty="0"/>
            <a:t> </a:t>
          </a:r>
          <a:r>
            <a:rPr lang="en-US" sz="1800" b="1" dirty="0" err="1"/>
            <a:t>sesuai</a:t>
          </a:r>
          <a:r>
            <a:rPr lang="en-US" sz="1800" b="1" dirty="0"/>
            <a:t> </a:t>
          </a:r>
          <a:r>
            <a:rPr lang="en-US" sz="1800" b="1" dirty="0" err="1"/>
            <a:t>dengan</a:t>
          </a:r>
          <a:r>
            <a:rPr lang="en-US" sz="1800" b="1" dirty="0"/>
            <a:t> </a:t>
          </a:r>
          <a:r>
            <a:rPr lang="en-US" sz="1800" b="1" dirty="0" err="1"/>
            <a:t>rencana</a:t>
          </a:r>
          <a:r>
            <a:rPr lang="en-US" sz="1800" b="1" dirty="0"/>
            <a:t> dan </a:t>
          </a:r>
          <a:r>
            <a:rPr lang="en-US" sz="1800" b="1" dirty="0" err="1"/>
            <a:t>peraturan</a:t>
          </a:r>
          <a:r>
            <a:rPr lang="en-US" sz="1800" b="1" dirty="0"/>
            <a:t> </a:t>
          </a:r>
          <a:r>
            <a:rPr lang="en-US" sz="1800" b="1" dirty="0" err="1"/>
            <a:t>perundang-undangan</a:t>
          </a:r>
          <a:r>
            <a:rPr lang="en-US" sz="1800" b="1" dirty="0"/>
            <a:t> yang </a:t>
          </a:r>
          <a:r>
            <a:rPr lang="en-US" sz="1800" b="1" dirty="0" err="1"/>
            <a:t>berlaku</a:t>
          </a:r>
          <a:endParaRPr lang="en-ID" sz="1800" dirty="0"/>
        </a:p>
      </dgm:t>
    </dgm:pt>
    <dgm:pt modelId="{AD2F7148-E10B-4BE7-806F-4FCCBBDB36C0}" type="parTrans" cxnId="{D033004B-485E-4CD9-8B6E-49233DDF11D8}">
      <dgm:prSet/>
      <dgm:spPr/>
      <dgm:t>
        <a:bodyPr/>
        <a:lstStyle/>
        <a:p>
          <a:endParaRPr lang="en-ID"/>
        </a:p>
      </dgm:t>
    </dgm:pt>
    <dgm:pt modelId="{A5573B28-0C36-4AF6-BC82-19603DC1F5AB}" type="sibTrans" cxnId="{D033004B-485E-4CD9-8B6E-49233DDF11D8}">
      <dgm:prSet/>
      <dgm:spPr/>
      <dgm:t>
        <a:bodyPr/>
        <a:lstStyle/>
        <a:p>
          <a:endParaRPr lang="en-ID"/>
        </a:p>
      </dgm:t>
    </dgm:pt>
    <dgm:pt modelId="{F8C0BABB-2949-4179-A840-AEECBDF8062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Font typeface="+mj-lt"/>
            <a:buAutoNum type="alphaLcPeriod"/>
          </a:pPr>
          <a:r>
            <a:rPr lang="en-US" sz="1800" b="1" dirty="0" err="1"/>
            <a:t>Memperoleh</a:t>
          </a:r>
          <a:r>
            <a:rPr lang="en-US" sz="1800" b="1" dirty="0"/>
            <a:t> </a:t>
          </a:r>
          <a:r>
            <a:rPr lang="en-US" sz="1800" b="1" dirty="0" err="1"/>
            <a:t>umpan</a:t>
          </a:r>
          <a:r>
            <a:rPr lang="en-US" sz="1800" b="1" dirty="0"/>
            <a:t> </a:t>
          </a:r>
          <a:r>
            <a:rPr lang="en-US" sz="1800" b="1" dirty="0" err="1"/>
            <a:t>balik</a:t>
          </a:r>
          <a:r>
            <a:rPr lang="en-US" sz="1800" b="1" dirty="0"/>
            <a:t> </a:t>
          </a:r>
          <a:r>
            <a:rPr lang="en-US" sz="1800" b="1" dirty="0" err="1"/>
            <a:t>bpangagi</a:t>
          </a:r>
          <a:r>
            <a:rPr lang="en-US" sz="1800" b="1" dirty="0"/>
            <a:t> </a:t>
          </a:r>
          <a:r>
            <a:rPr lang="en-US" sz="1800" b="1" dirty="0" err="1"/>
            <a:t>kebijaksanaan</a:t>
          </a:r>
          <a:r>
            <a:rPr lang="en-US" sz="1800" b="1" dirty="0"/>
            <a:t>, </a:t>
          </a:r>
          <a:r>
            <a:rPr lang="en-US" sz="1800" b="1" dirty="0" err="1"/>
            <a:t>perencanaan</a:t>
          </a:r>
          <a:r>
            <a:rPr lang="en-US" sz="1800" b="1" dirty="0"/>
            <a:t> dan </a:t>
          </a:r>
          <a:r>
            <a:rPr lang="en-US" sz="1800" b="1" dirty="0" err="1"/>
            <a:t>pelaksanaan</a:t>
          </a:r>
          <a:r>
            <a:rPr lang="en-US" sz="1800" b="1" dirty="0"/>
            <a:t> </a:t>
          </a:r>
          <a:r>
            <a:rPr lang="en-US" sz="1800" b="1" dirty="0" err="1"/>
            <a:t>tugas-tugas</a:t>
          </a:r>
          <a:r>
            <a:rPr lang="en-US" sz="1800" b="1" dirty="0"/>
            <a:t> </a:t>
          </a:r>
          <a:r>
            <a:rPr lang="en-US" sz="1800" b="1" dirty="0" err="1"/>
            <a:t>peradilan</a:t>
          </a:r>
          <a:r>
            <a:rPr lang="en-US" sz="1800" b="1" dirty="0"/>
            <a:t>.</a:t>
          </a:r>
          <a:endParaRPr lang="en-ID" sz="1800" dirty="0"/>
        </a:p>
      </dgm:t>
    </dgm:pt>
    <dgm:pt modelId="{D3405882-8B07-4308-B51B-63CDB13DEBFE}" type="parTrans" cxnId="{AD61957C-3A88-4D48-ABDE-63BCD96D0160}">
      <dgm:prSet/>
      <dgm:spPr/>
      <dgm:t>
        <a:bodyPr/>
        <a:lstStyle/>
        <a:p>
          <a:endParaRPr lang="en-ID"/>
        </a:p>
      </dgm:t>
    </dgm:pt>
    <dgm:pt modelId="{0A456414-78AC-4852-9E69-B06890D8B2EC}" type="sibTrans" cxnId="{AD61957C-3A88-4D48-ABDE-63BCD96D0160}">
      <dgm:prSet/>
      <dgm:spPr/>
      <dgm:t>
        <a:bodyPr/>
        <a:lstStyle/>
        <a:p>
          <a:endParaRPr lang="en-ID"/>
        </a:p>
      </dgm:t>
    </dgm:pt>
    <dgm:pt modelId="{03741060-9630-4ED6-B34C-83E514689D5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Font typeface="+mj-lt"/>
            <a:buAutoNum type="alphaLcPeriod"/>
          </a:pPr>
          <a:r>
            <a:rPr lang="en-US" sz="1800" b="1" dirty="0" err="1"/>
            <a:t>Mencegah</a:t>
          </a:r>
          <a:r>
            <a:rPr lang="en-US" sz="1800" b="1" dirty="0"/>
            <a:t> </a:t>
          </a:r>
          <a:r>
            <a:rPr lang="en-US" sz="1800" b="1" dirty="0" err="1"/>
            <a:t>terjadinya</a:t>
          </a:r>
          <a:r>
            <a:rPr lang="en-US" sz="1800" b="1" dirty="0"/>
            <a:t> </a:t>
          </a:r>
          <a:r>
            <a:rPr lang="en-US" sz="1800" b="1" dirty="0" err="1"/>
            <a:t>penyiman</a:t>
          </a:r>
          <a:r>
            <a:rPr lang="en-US" sz="1800" b="1" dirty="0"/>
            <a:t>, mal </a:t>
          </a:r>
          <a:r>
            <a:rPr lang="en-US" sz="1800" b="1" dirty="0" err="1"/>
            <a:t>administrasi</a:t>
          </a:r>
          <a:r>
            <a:rPr lang="en-US" sz="1800" b="1" dirty="0"/>
            <a:t>, dan </a:t>
          </a:r>
          <a:r>
            <a:rPr lang="en-US" sz="1800" b="1" dirty="0" err="1"/>
            <a:t>pelaksanaan</a:t>
          </a:r>
          <a:r>
            <a:rPr lang="en-US" sz="1800" b="1" dirty="0"/>
            <a:t> </a:t>
          </a:r>
          <a:r>
            <a:rPr lang="en-US" sz="1800" b="1" dirty="0" err="1"/>
            <a:t>tugas-tugas</a:t>
          </a:r>
          <a:r>
            <a:rPr lang="en-US" sz="1800" b="1" dirty="0"/>
            <a:t> </a:t>
          </a:r>
          <a:r>
            <a:rPr lang="en-US" sz="1800" b="1" dirty="0" err="1"/>
            <a:t>peradilan</a:t>
          </a:r>
          <a:r>
            <a:rPr lang="en-US" sz="1800" b="1" dirty="0"/>
            <a:t>.</a:t>
          </a:r>
          <a:endParaRPr lang="en-ID" sz="1800" dirty="0"/>
        </a:p>
      </dgm:t>
    </dgm:pt>
    <dgm:pt modelId="{B7594D4B-47FF-4CBB-BF04-9F8E254BFF92}" type="parTrans" cxnId="{9BDA97E7-0084-4C66-86AB-9BCCD7A094CA}">
      <dgm:prSet/>
      <dgm:spPr/>
      <dgm:t>
        <a:bodyPr/>
        <a:lstStyle/>
        <a:p>
          <a:endParaRPr lang="en-ID"/>
        </a:p>
      </dgm:t>
    </dgm:pt>
    <dgm:pt modelId="{0F4E4E02-BF80-4519-8EE0-7BCFD2858B64}" type="sibTrans" cxnId="{9BDA97E7-0084-4C66-86AB-9BCCD7A094CA}">
      <dgm:prSet/>
      <dgm:spPr/>
      <dgm:t>
        <a:bodyPr/>
        <a:lstStyle/>
        <a:p>
          <a:endParaRPr lang="en-ID"/>
        </a:p>
      </dgm:t>
    </dgm:pt>
    <dgm:pt modelId="{EFEC61ED-C95C-43DA-8304-F7A953798C9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Font typeface="+mj-lt"/>
            <a:buAutoNum type="alphaLcPeriod"/>
          </a:pPr>
          <a:r>
            <a:rPr lang="en-US" sz="1800" b="1" dirty="0" err="1"/>
            <a:t>Menilai</a:t>
          </a:r>
          <a:r>
            <a:rPr lang="en-US" sz="1800" b="1" dirty="0"/>
            <a:t> </a:t>
          </a:r>
          <a:r>
            <a:rPr lang="en-US" sz="1800" b="1" dirty="0" err="1"/>
            <a:t>kinerja</a:t>
          </a:r>
          <a:br>
            <a:rPr lang="en-US" sz="1800" b="1" dirty="0"/>
          </a:br>
          <a:br>
            <a:rPr lang="en-US" sz="1800" b="1" dirty="0"/>
          </a:br>
          <a:br>
            <a:rPr lang="en-US" sz="1400" dirty="0"/>
          </a:br>
          <a:br>
            <a:rPr lang="en-US" sz="1400" dirty="0"/>
          </a:br>
          <a:br>
            <a:rPr lang="en-US" sz="1400" dirty="0"/>
          </a:br>
          <a:endParaRPr lang="en-ID" sz="1400" dirty="0"/>
        </a:p>
      </dgm:t>
    </dgm:pt>
    <dgm:pt modelId="{23EFCF23-D91F-4C17-8592-409D91CF2C77}" type="parTrans" cxnId="{A8AFA493-147B-45CA-9413-517E074121C5}">
      <dgm:prSet/>
      <dgm:spPr/>
      <dgm:t>
        <a:bodyPr/>
        <a:lstStyle/>
        <a:p>
          <a:endParaRPr lang="en-ID"/>
        </a:p>
      </dgm:t>
    </dgm:pt>
    <dgm:pt modelId="{3592D3B6-E668-4984-97D4-DF3887D13BB5}" type="sibTrans" cxnId="{A8AFA493-147B-45CA-9413-517E074121C5}">
      <dgm:prSet/>
      <dgm:spPr/>
      <dgm:t>
        <a:bodyPr/>
        <a:lstStyle/>
        <a:p>
          <a:endParaRPr lang="en-ID"/>
        </a:p>
      </dgm:t>
    </dgm:pt>
    <dgm:pt modelId="{37FF4299-7828-45E8-9CB5-B34295592D46}" type="pres">
      <dgm:prSet presAssocID="{AD1EA977-FC57-42D2-9980-BE9FD28FAD4F}" presName="Name0" presStyleCnt="0">
        <dgm:presLayoutVars>
          <dgm:dir/>
          <dgm:resizeHandles val="exact"/>
        </dgm:presLayoutVars>
      </dgm:prSet>
      <dgm:spPr/>
    </dgm:pt>
    <dgm:pt modelId="{256D9F4E-A933-47B9-B95E-F4F9A0FCA96D}" type="pres">
      <dgm:prSet presAssocID="{A376F974-C9C5-4657-A4AF-5D519580B19C}" presName="composite" presStyleCnt="0"/>
      <dgm:spPr/>
    </dgm:pt>
    <dgm:pt modelId="{0A826FD4-7EBA-4673-B82D-F50D30FE253E}" type="pres">
      <dgm:prSet presAssocID="{A376F974-C9C5-4657-A4AF-5D519580B19C}" presName="imagSh" presStyleLbl="bgImgPlace1" presStyleIdx="0" presStyleCnt="1" custLinFactNeighborX="149" custLinFactNeighborY="17914"/>
      <dgm:spPr>
        <a:solidFill>
          <a:schemeClr val="accent1">
            <a:lumMod val="40000"/>
            <a:lumOff val="60000"/>
          </a:schemeClr>
        </a:solidFill>
      </dgm:spPr>
    </dgm:pt>
    <dgm:pt modelId="{11308E2D-4DF3-4765-BB67-448E48B8D860}" type="pres">
      <dgm:prSet presAssocID="{A376F974-C9C5-4657-A4AF-5D519580B19C}" presName="txNode" presStyleLbl="node1" presStyleIdx="0" presStyleCnt="1" custScaleY="130684" custLinFactNeighborX="-662" custLinFactNeighborY="-10751">
        <dgm:presLayoutVars>
          <dgm:bulletEnabled val="1"/>
        </dgm:presLayoutVars>
      </dgm:prSet>
      <dgm:spPr/>
    </dgm:pt>
  </dgm:ptLst>
  <dgm:cxnLst>
    <dgm:cxn modelId="{D033004B-485E-4CD9-8B6E-49233DDF11D8}" srcId="{A376F974-C9C5-4657-A4AF-5D519580B19C}" destId="{70EC3881-5DE9-4C0A-AB1E-1A95454304D7}" srcOrd="0" destOrd="0" parTransId="{AD2F7148-E10B-4BE7-806F-4FCCBBDB36C0}" sibTransId="{A5573B28-0C36-4AF6-BC82-19603DC1F5AB}"/>
    <dgm:cxn modelId="{21DAB16F-194B-4E7B-8352-CBAE71E0F47C}" type="presOf" srcId="{A376F974-C9C5-4657-A4AF-5D519580B19C}" destId="{11308E2D-4DF3-4765-BB67-448E48B8D860}" srcOrd="0" destOrd="0" presId="urn:microsoft.com/office/officeart/2005/8/layout/hProcess10"/>
    <dgm:cxn modelId="{F8F7F574-9094-426C-B21D-3C557333288B}" srcId="{AD1EA977-FC57-42D2-9980-BE9FD28FAD4F}" destId="{A376F974-C9C5-4657-A4AF-5D519580B19C}" srcOrd="0" destOrd="0" parTransId="{FE697BB9-7323-41BE-B601-EEDAF409165C}" sibTransId="{1093D4F7-7D7E-47D5-B656-9F12F30E2103}"/>
    <dgm:cxn modelId="{AD61957C-3A88-4D48-ABDE-63BCD96D0160}" srcId="{A376F974-C9C5-4657-A4AF-5D519580B19C}" destId="{F8C0BABB-2949-4179-A840-AEECBDF80620}" srcOrd="1" destOrd="0" parTransId="{D3405882-8B07-4308-B51B-63CDB13DEBFE}" sibTransId="{0A456414-78AC-4852-9E69-B06890D8B2EC}"/>
    <dgm:cxn modelId="{A8AFA493-147B-45CA-9413-517E074121C5}" srcId="{A376F974-C9C5-4657-A4AF-5D519580B19C}" destId="{EFEC61ED-C95C-43DA-8304-F7A953798C96}" srcOrd="3" destOrd="0" parTransId="{23EFCF23-D91F-4C17-8592-409D91CF2C77}" sibTransId="{3592D3B6-E668-4984-97D4-DF3887D13BB5}"/>
    <dgm:cxn modelId="{4310B1A4-B50A-4874-B447-EA84884B53F2}" type="presOf" srcId="{70EC3881-5DE9-4C0A-AB1E-1A95454304D7}" destId="{11308E2D-4DF3-4765-BB67-448E48B8D860}" srcOrd="0" destOrd="1" presId="urn:microsoft.com/office/officeart/2005/8/layout/hProcess10"/>
    <dgm:cxn modelId="{DCE12FB2-AF8D-4FC5-9E03-40D78A8F8702}" type="presOf" srcId="{AD1EA977-FC57-42D2-9980-BE9FD28FAD4F}" destId="{37FF4299-7828-45E8-9CB5-B34295592D46}" srcOrd="0" destOrd="0" presId="urn:microsoft.com/office/officeart/2005/8/layout/hProcess10"/>
    <dgm:cxn modelId="{55109BB2-8667-4EBB-9526-726C4B4DD3F2}" type="presOf" srcId="{EFEC61ED-C95C-43DA-8304-F7A953798C96}" destId="{11308E2D-4DF3-4765-BB67-448E48B8D860}" srcOrd="0" destOrd="4" presId="urn:microsoft.com/office/officeart/2005/8/layout/hProcess10"/>
    <dgm:cxn modelId="{783A97C8-E4DA-42A3-A427-ED55D4DF1F09}" type="presOf" srcId="{F8C0BABB-2949-4179-A840-AEECBDF80620}" destId="{11308E2D-4DF3-4765-BB67-448E48B8D860}" srcOrd="0" destOrd="2" presId="urn:microsoft.com/office/officeart/2005/8/layout/hProcess10"/>
    <dgm:cxn modelId="{9BDA97E7-0084-4C66-86AB-9BCCD7A094CA}" srcId="{A376F974-C9C5-4657-A4AF-5D519580B19C}" destId="{03741060-9630-4ED6-B34C-83E514689D56}" srcOrd="2" destOrd="0" parTransId="{B7594D4B-47FF-4CBB-BF04-9F8E254BFF92}" sibTransId="{0F4E4E02-BF80-4519-8EE0-7BCFD2858B64}"/>
    <dgm:cxn modelId="{609237F5-6274-45AB-B945-5BC44076D63C}" type="presOf" srcId="{03741060-9630-4ED6-B34C-83E514689D56}" destId="{11308E2D-4DF3-4765-BB67-448E48B8D860}" srcOrd="0" destOrd="3" presId="urn:microsoft.com/office/officeart/2005/8/layout/hProcess10"/>
    <dgm:cxn modelId="{89A3AED7-0024-4816-95B2-F89060C6C9DF}" type="presParOf" srcId="{37FF4299-7828-45E8-9CB5-B34295592D46}" destId="{256D9F4E-A933-47B9-B95E-F4F9A0FCA96D}" srcOrd="0" destOrd="0" presId="urn:microsoft.com/office/officeart/2005/8/layout/hProcess10"/>
    <dgm:cxn modelId="{6DDB883C-53BE-4265-BB8F-50870541C1F3}" type="presParOf" srcId="{256D9F4E-A933-47B9-B95E-F4F9A0FCA96D}" destId="{0A826FD4-7EBA-4673-B82D-F50D30FE253E}" srcOrd="0" destOrd="0" presId="urn:microsoft.com/office/officeart/2005/8/layout/hProcess10"/>
    <dgm:cxn modelId="{3FF7438B-7FAE-476C-9E7E-75F92534DCF8}" type="presParOf" srcId="{256D9F4E-A933-47B9-B95E-F4F9A0FCA96D}" destId="{11308E2D-4DF3-4765-BB67-448E48B8D86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1EA977-FC57-42D2-9980-BE9FD28FAD4F}" type="doc">
      <dgm:prSet loTypeId="urn:microsoft.com/office/officeart/2005/8/layout/hProcess10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ID"/>
        </a:p>
      </dgm:t>
    </dgm:pt>
    <dgm:pt modelId="{A376F974-C9C5-4657-A4AF-5D519580B19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None/>
          </a:pPr>
          <a:r>
            <a:rPr lang="en-US" sz="2400" b="1" dirty="0" err="1"/>
            <a:t>Dalam</a:t>
          </a:r>
          <a:r>
            <a:rPr lang="en-US" sz="2400" b="1" dirty="0"/>
            <a:t> </a:t>
          </a:r>
          <a:r>
            <a:rPr lang="en-US" sz="2400" b="1" dirty="0" err="1"/>
            <a:t>pelaksanaan</a:t>
          </a:r>
          <a:r>
            <a:rPr lang="en-US" sz="2400" b="1" dirty="0"/>
            <a:t> </a:t>
          </a:r>
          <a:r>
            <a:rPr lang="en-US" sz="2400" b="1" dirty="0" err="1"/>
            <a:t>pengawasan</a:t>
          </a:r>
          <a:r>
            <a:rPr lang="en-US" sz="2400" b="1" dirty="0"/>
            <a:t> </a:t>
          </a:r>
          <a:r>
            <a:rPr lang="en-US" sz="2400" b="1" dirty="0" err="1"/>
            <a:t>melekat</a:t>
          </a:r>
          <a:r>
            <a:rPr lang="en-US" sz="2400" b="1" dirty="0"/>
            <a:t> </a:t>
          </a:r>
          <a:r>
            <a:rPr lang="en-US" sz="2400" b="1" dirty="0" err="1"/>
            <a:t>wewenang</a:t>
          </a:r>
          <a:r>
            <a:rPr lang="en-US" sz="2400" b="1" dirty="0"/>
            <a:t> dan </a:t>
          </a:r>
          <a:r>
            <a:rPr lang="en-US" sz="2400" b="1" dirty="0" err="1"/>
            <a:t>tanggungjawab</a:t>
          </a:r>
          <a:r>
            <a:rPr lang="en-US" sz="2400" b="1" dirty="0"/>
            <a:t> </a:t>
          </a:r>
          <a:r>
            <a:rPr lang="en-US" sz="2400" b="1" dirty="0" err="1"/>
            <a:t>pengawasan</a:t>
          </a:r>
          <a:r>
            <a:rPr lang="en-US" sz="2400" b="1" dirty="0"/>
            <a:t> </a:t>
          </a:r>
          <a:r>
            <a:rPr lang="en-US" sz="2400" b="1" dirty="0" err="1"/>
            <a:t>berada</a:t>
          </a:r>
          <a:r>
            <a:rPr lang="en-US" sz="2400" b="1" dirty="0"/>
            <a:t> pada :</a:t>
          </a:r>
          <a:endParaRPr lang="en-ID" sz="2400" dirty="0"/>
        </a:p>
      </dgm:t>
    </dgm:pt>
    <dgm:pt modelId="{FE697BB9-7323-41BE-B601-EEDAF409165C}" type="parTrans" cxnId="{F8F7F574-9094-426C-B21D-3C557333288B}">
      <dgm:prSet/>
      <dgm:spPr/>
      <dgm:t>
        <a:bodyPr/>
        <a:lstStyle/>
        <a:p>
          <a:endParaRPr lang="en-ID"/>
        </a:p>
      </dgm:t>
    </dgm:pt>
    <dgm:pt modelId="{1093D4F7-7D7E-47D5-B656-9F12F30E2103}" type="sibTrans" cxnId="{F8F7F574-9094-426C-B21D-3C557333288B}">
      <dgm:prSet/>
      <dgm:spPr/>
      <dgm:t>
        <a:bodyPr/>
        <a:lstStyle/>
        <a:p>
          <a:endParaRPr lang="en-ID"/>
        </a:p>
      </dgm:t>
    </dgm:pt>
    <dgm:pt modelId="{F8C0BABB-2949-4179-A840-AEECBDF8062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Font typeface="+mj-lt"/>
            <a:buAutoNum type="alphaLcPeriod"/>
          </a:pPr>
          <a:r>
            <a:rPr lang="en-US" sz="1800" b="1" dirty="0"/>
            <a:t> Di </a:t>
          </a:r>
          <a:r>
            <a:rPr lang="en-US" sz="1800" b="1" dirty="0" err="1"/>
            <a:t>Lingkungan</a:t>
          </a:r>
          <a:r>
            <a:rPr lang="en-US" sz="1800" b="1" dirty="0"/>
            <a:t> </a:t>
          </a:r>
          <a:r>
            <a:rPr lang="en-US" sz="1800" b="1" dirty="0" err="1"/>
            <a:t>Mahkamah</a:t>
          </a:r>
          <a:r>
            <a:rPr lang="en-US" sz="1800" b="1" dirty="0"/>
            <a:t> agung</a:t>
          </a:r>
          <a:endParaRPr lang="en-ID" sz="1800" dirty="0"/>
        </a:p>
      </dgm:t>
    </dgm:pt>
    <dgm:pt modelId="{D3405882-8B07-4308-B51B-63CDB13DEBFE}" type="parTrans" cxnId="{AD61957C-3A88-4D48-ABDE-63BCD96D0160}">
      <dgm:prSet/>
      <dgm:spPr/>
      <dgm:t>
        <a:bodyPr/>
        <a:lstStyle/>
        <a:p>
          <a:endParaRPr lang="en-ID"/>
        </a:p>
      </dgm:t>
    </dgm:pt>
    <dgm:pt modelId="{0A456414-78AC-4852-9E69-B06890D8B2EC}" type="sibTrans" cxnId="{AD61957C-3A88-4D48-ABDE-63BCD96D0160}">
      <dgm:prSet/>
      <dgm:spPr/>
      <dgm:t>
        <a:bodyPr/>
        <a:lstStyle/>
        <a:p>
          <a:endParaRPr lang="en-ID"/>
        </a:p>
      </dgm:t>
    </dgm:pt>
    <dgm:pt modelId="{03741060-9630-4ED6-B34C-83E514689D5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Font typeface="+mj-lt"/>
            <a:buAutoNum type="alphaLcPeriod"/>
          </a:pPr>
          <a:r>
            <a:rPr lang="en-US" sz="1800" b="1" dirty="0"/>
            <a:t> Di </a:t>
          </a:r>
          <a:r>
            <a:rPr lang="en-US" sz="1800" b="1" dirty="0" err="1"/>
            <a:t>Lingkungan</a:t>
          </a:r>
          <a:r>
            <a:rPr lang="en-US" sz="1800" b="1" dirty="0"/>
            <a:t> </a:t>
          </a:r>
          <a:r>
            <a:rPr lang="en-US" sz="1800" b="1" dirty="0" err="1"/>
            <a:t>pengadilan</a:t>
          </a:r>
          <a:r>
            <a:rPr lang="en-US" sz="1800" b="1" dirty="0"/>
            <a:t> </a:t>
          </a:r>
          <a:r>
            <a:rPr lang="en-US" sz="1800" b="1" dirty="0" err="1"/>
            <a:t>tingkat</a:t>
          </a:r>
          <a:r>
            <a:rPr lang="en-US" sz="1800" b="1" dirty="0"/>
            <a:t> </a:t>
          </a:r>
          <a:r>
            <a:rPr lang="en-US" sz="1800" b="1" dirty="0" err="1"/>
            <a:t>pertama</a:t>
          </a:r>
          <a:endParaRPr lang="en-ID" sz="1800" dirty="0"/>
        </a:p>
      </dgm:t>
    </dgm:pt>
    <dgm:pt modelId="{B7594D4B-47FF-4CBB-BF04-9F8E254BFF92}" type="parTrans" cxnId="{9BDA97E7-0084-4C66-86AB-9BCCD7A094CA}">
      <dgm:prSet/>
      <dgm:spPr/>
      <dgm:t>
        <a:bodyPr/>
        <a:lstStyle/>
        <a:p>
          <a:endParaRPr lang="en-ID"/>
        </a:p>
      </dgm:t>
    </dgm:pt>
    <dgm:pt modelId="{0F4E4E02-BF80-4519-8EE0-7BCFD2858B64}" type="sibTrans" cxnId="{9BDA97E7-0084-4C66-86AB-9BCCD7A094CA}">
      <dgm:prSet/>
      <dgm:spPr/>
      <dgm:t>
        <a:bodyPr/>
        <a:lstStyle/>
        <a:p>
          <a:endParaRPr lang="en-ID"/>
        </a:p>
      </dgm:t>
    </dgm:pt>
    <dgm:pt modelId="{EFEC61ED-C95C-43DA-8304-F7A953798C96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Font typeface="+mj-lt"/>
            <a:buNone/>
          </a:pPr>
          <a:r>
            <a:rPr lang="en-US" sz="1800" b="1" dirty="0"/>
            <a:t>   </a:t>
          </a:r>
          <a:br>
            <a:rPr lang="en-US" sz="1800" b="1" dirty="0"/>
          </a:br>
          <a:br>
            <a:rPr lang="en-US" sz="1800" b="1" dirty="0"/>
          </a:br>
          <a:br>
            <a:rPr lang="en-US" sz="1400" dirty="0"/>
          </a:br>
          <a:br>
            <a:rPr lang="en-US" sz="1400" dirty="0"/>
          </a:br>
          <a:br>
            <a:rPr lang="en-US" sz="1400" dirty="0"/>
          </a:br>
          <a:endParaRPr lang="en-ID" sz="1400" dirty="0"/>
        </a:p>
      </dgm:t>
    </dgm:pt>
    <dgm:pt modelId="{23EFCF23-D91F-4C17-8592-409D91CF2C77}" type="parTrans" cxnId="{A8AFA493-147B-45CA-9413-517E074121C5}">
      <dgm:prSet/>
      <dgm:spPr/>
      <dgm:t>
        <a:bodyPr/>
        <a:lstStyle/>
        <a:p>
          <a:endParaRPr lang="en-ID"/>
        </a:p>
      </dgm:t>
    </dgm:pt>
    <dgm:pt modelId="{3592D3B6-E668-4984-97D4-DF3887D13BB5}" type="sibTrans" cxnId="{A8AFA493-147B-45CA-9413-517E074121C5}">
      <dgm:prSet/>
      <dgm:spPr/>
      <dgm:t>
        <a:bodyPr/>
        <a:lstStyle/>
        <a:p>
          <a:endParaRPr lang="en-ID"/>
        </a:p>
      </dgm:t>
    </dgm:pt>
    <dgm:pt modelId="{79FCC336-540A-4A94-A3A2-BD759AF353E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Font typeface="+mj-lt"/>
            <a:buAutoNum type="alphaLcPeriod"/>
          </a:pPr>
          <a:r>
            <a:rPr lang="en-US" sz="1800" b="1" dirty="0"/>
            <a:t> Di </a:t>
          </a:r>
          <a:r>
            <a:rPr lang="en-US" sz="1800" b="1" dirty="0" err="1"/>
            <a:t>Lingkungan</a:t>
          </a:r>
          <a:r>
            <a:rPr lang="en-US" sz="1800" b="1" dirty="0"/>
            <a:t> </a:t>
          </a:r>
          <a:r>
            <a:rPr lang="en-US" sz="1800" b="1" dirty="0" err="1"/>
            <a:t>pengadilan</a:t>
          </a:r>
          <a:r>
            <a:rPr lang="en-US" sz="1800" b="1" dirty="0"/>
            <a:t> </a:t>
          </a:r>
          <a:r>
            <a:rPr lang="en-US" sz="1800" b="1" dirty="0" err="1"/>
            <a:t>tingkat</a:t>
          </a:r>
          <a:r>
            <a:rPr lang="en-US" sz="1800" b="1" dirty="0"/>
            <a:t> banding</a:t>
          </a:r>
          <a:endParaRPr lang="en-ID" sz="1800" dirty="0"/>
        </a:p>
      </dgm:t>
    </dgm:pt>
    <dgm:pt modelId="{2150017F-6AA4-4B90-B5F8-CC89C8B7795B}" type="parTrans" cxnId="{B35D1366-1C63-4FCA-B7DB-8FBDC40FDEDA}">
      <dgm:prSet/>
      <dgm:spPr/>
      <dgm:t>
        <a:bodyPr/>
        <a:lstStyle/>
        <a:p>
          <a:endParaRPr lang="en-ID"/>
        </a:p>
      </dgm:t>
    </dgm:pt>
    <dgm:pt modelId="{4016BA8E-7CB8-4C88-AC43-12C65C866C1D}" type="sibTrans" cxnId="{B35D1366-1C63-4FCA-B7DB-8FBDC40FDEDA}">
      <dgm:prSet/>
      <dgm:spPr/>
      <dgm:t>
        <a:bodyPr/>
        <a:lstStyle/>
        <a:p>
          <a:endParaRPr lang="en-ID"/>
        </a:p>
      </dgm:t>
    </dgm:pt>
    <dgm:pt modelId="{B85819E8-427C-4648-8345-C9CBAC5B900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b="1" dirty="0" err="1"/>
            <a:t>Pimpinan</a:t>
          </a:r>
          <a:r>
            <a:rPr lang="en-US" sz="1800" b="1" dirty="0"/>
            <a:t> </a:t>
          </a:r>
          <a:r>
            <a:rPr lang="en-US" sz="1800" b="1" dirty="0" err="1"/>
            <a:t>pengadilan</a:t>
          </a:r>
          <a:r>
            <a:rPr lang="en-US" sz="1800" b="1" dirty="0"/>
            <a:t> </a:t>
          </a:r>
          <a:r>
            <a:rPr lang="en-US" sz="1800" b="1" dirty="0" err="1"/>
            <a:t>tingkat</a:t>
          </a:r>
          <a:r>
            <a:rPr lang="en-US" sz="1800" b="1" dirty="0"/>
            <a:t> </a:t>
          </a:r>
          <a:r>
            <a:rPr lang="en-US" sz="1800" b="1" dirty="0" err="1"/>
            <a:t>pertama</a:t>
          </a:r>
          <a:endParaRPr lang="en-ID" sz="1800" b="1" dirty="0"/>
        </a:p>
      </dgm:t>
    </dgm:pt>
    <dgm:pt modelId="{1B17BBE3-4922-4F6C-B614-F1499121A01C}" type="parTrans" cxnId="{D1208A03-526E-4616-9A86-C5BE432BF8FC}">
      <dgm:prSet/>
      <dgm:spPr/>
      <dgm:t>
        <a:bodyPr/>
        <a:lstStyle/>
        <a:p>
          <a:endParaRPr lang="en-ID"/>
        </a:p>
      </dgm:t>
    </dgm:pt>
    <dgm:pt modelId="{EFD8AAD6-60A3-497F-A3B2-DF08F063B312}" type="sibTrans" cxnId="{D1208A03-526E-4616-9A86-C5BE432BF8FC}">
      <dgm:prSet/>
      <dgm:spPr/>
      <dgm:t>
        <a:bodyPr/>
        <a:lstStyle/>
        <a:p>
          <a:endParaRPr lang="en-ID"/>
        </a:p>
      </dgm:t>
    </dgm:pt>
    <dgm:pt modelId="{8303A92A-4542-4C3B-8C1A-0CFA8A2CF29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b="1" dirty="0" err="1"/>
            <a:t>Seluruh</a:t>
          </a:r>
          <a:r>
            <a:rPr lang="en-US" sz="1800" b="1" dirty="0"/>
            <a:t> </a:t>
          </a:r>
          <a:r>
            <a:rPr lang="en-US" sz="1800" b="1" dirty="0" err="1"/>
            <a:t>pejabat</a:t>
          </a:r>
          <a:r>
            <a:rPr lang="en-US" sz="1800" b="1" dirty="0"/>
            <a:t> </a:t>
          </a:r>
          <a:r>
            <a:rPr lang="en-US" sz="1800" b="1" dirty="0" err="1"/>
            <a:t>kepaniteraan</a:t>
          </a:r>
          <a:endParaRPr lang="en-ID" sz="1800" b="1" dirty="0"/>
        </a:p>
      </dgm:t>
    </dgm:pt>
    <dgm:pt modelId="{AAFCA825-4D4E-460E-8EBD-D9867E61B3FF}" type="parTrans" cxnId="{220F7C20-791A-47EC-B4DB-8BDA6F8DB458}">
      <dgm:prSet/>
      <dgm:spPr/>
      <dgm:t>
        <a:bodyPr/>
        <a:lstStyle/>
        <a:p>
          <a:endParaRPr lang="en-ID"/>
        </a:p>
      </dgm:t>
    </dgm:pt>
    <dgm:pt modelId="{BA6678F1-BC34-4912-B3E1-3CEB58AC1B13}" type="sibTrans" cxnId="{220F7C20-791A-47EC-B4DB-8BDA6F8DB458}">
      <dgm:prSet/>
      <dgm:spPr/>
      <dgm:t>
        <a:bodyPr/>
        <a:lstStyle/>
        <a:p>
          <a:endParaRPr lang="en-ID"/>
        </a:p>
      </dgm:t>
    </dgm:pt>
    <dgm:pt modelId="{A4649858-C560-4758-A478-EB21A6C30BE7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algn="l">
            <a:buFont typeface="Arial" panose="020B0604020202020204" pitchFamily="34" charset="0"/>
            <a:buChar char="•"/>
          </a:pPr>
          <a:r>
            <a:rPr lang="en-US" sz="1800" b="1" dirty="0" err="1"/>
            <a:t>Seluruh</a:t>
          </a:r>
          <a:r>
            <a:rPr lang="en-US" sz="1800" b="1" dirty="0"/>
            <a:t> </a:t>
          </a:r>
          <a:r>
            <a:rPr lang="en-US" sz="1800" b="1" dirty="0" err="1"/>
            <a:t>pejabat</a:t>
          </a:r>
          <a:r>
            <a:rPr lang="en-US" sz="1800" b="1" dirty="0"/>
            <a:t> </a:t>
          </a:r>
          <a:r>
            <a:rPr lang="en-US" sz="1800" b="1" dirty="0" err="1"/>
            <a:t>struktural</a:t>
          </a:r>
          <a:r>
            <a:rPr lang="en-US" sz="1800" b="1" dirty="0"/>
            <a:t> </a:t>
          </a:r>
          <a:r>
            <a:rPr lang="en-US" sz="1800" b="1" dirty="0" err="1"/>
            <a:t>dilingkungan</a:t>
          </a:r>
          <a:r>
            <a:rPr lang="en-US" sz="1800" b="1" dirty="0"/>
            <a:t> </a:t>
          </a:r>
          <a:r>
            <a:rPr lang="en-US" sz="1800" b="1" dirty="0" err="1"/>
            <a:t>pengadilan</a:t>
          </a:r>
          <a:r>
            <a:rPr lang="en-US" sz="1800" b="1" dirty="0"/>
            <a:t> </a:t>
          </a:r>
          <a:r>
            <a:rPr lang="en-US" sz="1800" b="1" dirty="0" err="1"/>
            <a:t>tingkat</a:t>
          </a:r>
          <a:r>
            <a:rPr lang="en-US" sz="1800" b="1" dirty="0"/>
            <a:t> </a:t>
          </a:r>
          <a:r>
            <a:rPr lang="en-US" sz="1800" b="1" dirty="0" err="1"/>
            <a:t>pertama</a:t>
          </a:r>
          <a:r>
            <a:rPr lang="en-US" sz="1800" b="1" dirty="0"/>
            <a:t>. </a:t>
          </a:r>
          <a:endParaRPr lang="en-ID" sz="1800" b="1" dirty="0"/>
        </a:p>
      </dgm:t>
    </dgm:pt>
    <dgm:pt modelId="{19129943-6800-40B1-A18F-9CC749AFB8DB}" type="parTrans" cxnId="{3A7C8618-3CE7-4E7D-B007-4B0C0B202D63}">
      <dgm:prSet/>
      <dgm:spPr/>
      <dgm:t>
        <a:bodyPr/>
        <a:lstStyle/>
        <a:p>
          <a:endParaRPr lang="en-ID"/>
        </a:p>
      </dgm:t>
    </dgm:pt>
    <dgm:pt modelId="{FDC86B2F-4C7F-404E-BCEC-439C8FC5B464}" type="sibTrans" cxnId="{3A7C8618-3CE7-4E7D-B007-4B0C0B202D63}">
      <dgm:prSet/>
      <dgm:spPr/>
      <dgm:t>
        <a:bodyPr/>
        <a:lstStyle/>
        <a:p>
          <a:endParaRPr lang="en-ID"/>
        </a:p>
      </dgm:t>
    </dgm:pt>
    <dgm:pt modelId="{37FF4299-7828-45E8-9CB5-B34295592D46}" type="pres">
      <dgm:prSet presAssocID="{AD1EA977-FC57-42D2-9980-BE9FD28FAD4F}" presName="Name0" presStyleCnt="0">
        <dgm:presLayoutVars>
          <dgm:dir/>
          <dgm:resizeHandles val="exact"/>
        </dgm:presLayoutVars>
      </dgm:prSet>
      <dgm:spPr/>
    </dgm:pt>
    <dgm:pt modelId="{256D9F4E-A933-47B9-B95E-F4F9A0FCA96D}" type="pres">
      <dgm:prSet presAssocID="{A376F974-C9C5-4657-A4AF-5D519580B19C}" presName="composite" presStyleCnt="0"/>
      <dgm:spPr/>
    </dgm:pt>
    <dgm:pt modelId="{0A826FD4-7EBA-4673-B82D-F50D30FE253E}" type="pres">
      <dgm:prSet presAssocID="{A376F974-C9C5-4657-A4AF-5D519580B19C}" presName="imagSh" presStyleLbl="bgImgPlace1" presStyleIdx="0" presStyleCnt="1" custLinFactNeighborX="149" custLinFactNeighborY="17914"/>
      <dgm:spPr>
        <a:solidFill>
          <a:schemeClr val="accent1">
            <a:lumMod val="40000"/>
            <a:lumOff val="60000"/>
          </a:schemeClr>
        </a:solidFill>
      </dgm:spPr>
    </dgm:pt>
    <dgm:pt modelId="{11308E2D-4DF3-4765-BB67-448E48B8D860}" type="pres">
      <dgm:prSet presAssocID="{A376F974-C9C5-4657-A4AF-5D519580B19C}" presName="txNode" presStyleLbl="node1" presStyleIdx="0" presStyleCnt="1" custScaleY="130684" custLinFactNeighborX="-662" custLinFactNeighborY="-10751">
        <dgm:presLayoutVars>
          <dgm:bulletEnabled val="1"/>
        </dgm:presLayoutVars>
      </dgm:prSet>
      <dgm:spPr/>
    </dgm:pt>
  </dgm:ptLst>
  <dgm:cxnLst>
    <dgm:cxn modelId="{D1208A03-526E-4616-9A86-C5BE432BF8FC}" srcId="{03741060-9630-4ED6-B34C-83E514689D56}" destId="{B85819E8-427C-4648-8345-C9CBAC5B900C}" srcOrd="0" destOrd="0" parTransId="{1B17BBE3-4922-4F6C-B614-F1499121A01C}" sibTransId="{EFD8AAD6-60A3-497F-A3B2-DF08F063B312}"/>
    <dgm:cxn modelId="{3A7C8618-3CE7-4E7D-B007-4B0C0B202D63}" srcId="{03741060-9630-4ED6-B34C-83E514689D56}" destId="{A4649858-C560-4758-A478-EB21A6C30BE7}" srcOrd="2" destOrd="0" parTransId="{19129943-6800-40B1-A18F-9CC749AFB8DB}" sibTransId="{FDC86B2F-4C7F-404E-BCEC-439C8FC5B464}"/>
    <dgm:cxn modelId="{220F7C20-791A-47EC-B4DB-8BDA6F8DB458}" srcId="{03741060-9630-4ED6-B34C-83E514689D56}" destId="{8303A92A-4542-4C3B-8C1A-0CFA8A2CF299}" srcOrd="1" destOrd="0" parTransId="{AAFCA825-4D4E-460E-8EBD-D9867E61B3FF}" sibTransId="{BA6678F1-BC34-4912-B3E1-3CEB58AC1B13}"/>
    <dgm:cxn modelId="{B35D1366-1C63-4FCA-B7DB-8FBDC40FDEDA}" srcId="{A376F974-C9C5-4657-A4AF-5D519580B19C}" destId="{79FCC336-540A-4A94-A3A2-BD759AF353EE}" srcOrd="1" destOrd="0" parTransId="{2150017F-6AA4-4B90-B5F8-CC89C8B7795B}" sibTransId="{4016BA8E-7CB8-4C88-AC43-12C65C866C1D}"/>
    <dgm:cxn modelId="{21DAB16F-194B-4E7B-8352-CBAE71E0F47C}" type="presOf" srcId="{A376F974-C9C5-4657-A4AF-5D519580B19C}" destId="{11308E2D-4DF3-4765-BB67-448E48B8D860}" srcOrd="0" destOrd="0" presId="urn:microsoft.com/office/officeart/2005/8/layout/hProcess10"/>
    <dgm:cxn modelId="{F8F7F574-9094-426C-B21D-3C557333288B}" srcId="{AD1EA977-FC57-42D2-9980-BE9FD28FAD4F}" destId="{A376F974-C9C5-4657-A4AF-5D519580B19C}" srcOrd="0" destOrd="0" parTransId="{FE697BB9-7323-41BE-B601-EEDAF409165C}" sibTransId="{1093D4F7-7D7E-47D5-B656-9F12F30E2103}"/>
    <dgm:cxn modelId="{18B83976-8222-47BC-A4A4-2F9299997DFF}" type="presOf" srcId="{B85819E8-427C-4648-8345-C9CBAC5B900C}" destId="{11308E2D-4DF3-4765-BB67-448E48B8D860}" srcOrd="0" destOrd="4" presId="urn:microsoft.com/office/officeart/2005/8/layout/hProcess10"/>
    <dgm:cxn modelId="{AD61957C-3A88-4D48-ABDE-63BCD96D0160}" srcId="{A376F974-C9C5-4657-A4AF-5D519580B19C}" destId="{F8C0BABB-2949-4179-A840-AEECBDF80620}" srcOrd="0" destOrd="0" parTransId="{D3405882-8B07-4308-B51B-63CDB13DEBFE}" sibTransId="{0A456414-78AC-4852-9E69-B06890D8B2EC}"/>
    <dgm:cxn modelId="{A8AFA493-147B-45CA-9413-517E074121C5}" srcId="{03741060-9630-4ED6-B34C-83E514689D56}" destId="{EFEC61ED-C95C-43DA-8304-F7A953798C96}" srcOrd="3" destOrd="0" parTransId="{23EFCF23-D91F-4C17-8592-409D91CF2C77}" sibTransId="{3592D3B6-E668-4984-97D4-DF3887D13BB5}"/>
    <dgm:cxn modelId="{88CD699D-47D1-4AC2-855B-413D4E484485}" type="presOf" srcId="{79FCC336-540A-4A94-A3A2-BD759AF353EE}" destId="{11308E2D-4DF3-4765-BB67-448E48B8D860}" srcOrd="0" destOrd="2" presId="urn:microsoft.com/office/officeart/2005/8/layout/hProcess10"/>
    <dgm:cxn modelId="{DCE12FB2-AF8D-4FC5-9E03-40D78A8F8702}" type="presOf" srcId="{AD1EA977-FC57-42D2-9980-BE9FD28FAD4F}" destId="{37FF4299-7828-45E8-9CB5-B34295592D46}" srcOrd="0" destOrd="0" presId="urn:microsoft.com/office/officeart/2005/8/layout/hProcess10"/>
    <dgm:cxn modelId="{55109BB2-8667-4EBB-9526-726C4B4DD3F2}" type="presOf" srcId="{EFEC61ED-C95C-43DA-8304-F7A953798C96}" destId="{11308E2D-4DF3-4765-BB67-448E48B8D860}" srcOrd="0" destOrd="7" presId="urn:microsoft.com/office/officeart/2005/8/layout/hProcess10"/>
    <dgm:cxn modelId="{783A97C8-E4DA-42A3-A427-ED55D4DF1F09}" type="presOf" srcId="{F8C0BABB-2949-4179-A840-AEECBDF80620}" destId="{11308E2D-4DF3-4765-BB67-448E48B8D860}" srcOrd="0" destOrd="1" presId="urn:microsoft.com/office/officeart/2005/8/layout/hProcess10"/>
    <dgm:cxn modelId="{78994CDB-3DD2-4A21-AD3F-2DA10BE2567C}" type="presOf" srcId="{A4649858-C560-4758-A478-EB21A6C30BE7}" destId="{11308E2D-4DF3-4765-BB67-448E48B8D860}" srcOrd="0" destOrd="6" presId="urn:microsoft.com/office/officeart/2005/8/layout/hProcess10"/>
    <dgm:cxn modelId="{9BDA97E7-0084-4C66-86AB-9BCCD7A094CA}" srcId="{A376F974-C9C5-4657-A4AF-5D519580B19C}" destId="{03741060-9630-4ED6-B34C-83E514689D56}" srcOrd="2" destOrd="0" parTransId="{B7594D4B-47FF-4CBB-BF04-9F8E254BFF92}" sibTransId="{0F4E4E02-BF80-4519-8EE0-7BCFD2858B64}"/>
    <dgm:cxn modelId="{FF5AA9EE-6020-48F3-B092-35C2595BD1AA}" type="presOf" srcId="{8303A92A-4542-4C3B-8C1A-0CFA8A2CF299}" destId="{11308E2D-4DF3-4765-BB67-448E48B8D860}" srcOrd="0" destOrd="5" presId="urn:microsoft.com/office/officeart/2005/8/layout/hProcess10"/>
    <dgm:cxn modelId="{609237F5-6274-45AB-B945-5BC44076D63C}" type="presOf" srcId="{03741060-9630-4ED6-B34C-83E514689D56}" destId="{11308E2D-4DF3-4765-BB67-448E48B8D860}" srcOrd="0" destOrd="3" presId="urn:microsoft.com/office/officeart/2005/8/layout/hProcess10"/>
    <dgm:cxn modelId="{89A3AED7-0024-4816-95B2-F89060C6C9DF}" type="presParOf" srcId="{37FF4299-7828-45E8-9CB5-B34295592D46}" destId="{256D9F4E-A933-47B9-B95E-F4F9A0FCA96D}" srcOrd="0" destOrd="0" presId="urn:microsoft.com/office/officeart/2005/8/layout/hProcess10"/>
    <dgm:cxn modelId="{6DDB883C-53BE-4265-BB8F-50870541C1F3}" type="presParOf" srcId="{256D9F4E-A933-47B9-B95E-F4F9A0FCA96D}" destId="{0A826FD4-7EBA-4673-B82D-F50D30FE253E}" srcOrd="0" destOrd="0" presId="urn:microsoft.com/office/officeart/2005/8/layout/hProcess10"/>
    <dgm:cxn modelId="{3FF7438B-7FAE-476C-9E7E-75F92534DCF8}" type="presParOf" srcId="{256D9F4E-A933-47B9-B95E-F4F9A0FCA96D}" destId="{11308E2D-4DF3-4765-BB67-448E48B8D86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3099599-4658-4854-9295-1AFB4774BF91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833AF1A4-7DC5-44BF-933A-105C4506D491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b="1" dirty="0"/>
            <a:t>A. RUANG LINGKUP </a:t>
          </a:r>
        </a:p>
        <a:p>
          <a:pPr algn="just"/>
          <a:r>
            <a:rPr lang="en-US" b="1" dirty="0"/>
            <a:t>Ruang </a:t>
          </a:r>
          <a:r>
            <a:rPr lang="en-US" b="1" dirty="0" err="1"/>
            <a:t>Lingkup</a:t>
          </a:r>
          <a:r>
            <a:rPr lang="en-US" b="1" dirty="0"/>
            <a:t> </a:t>
          </a:r>
          <a:r>
            <a:rPr lang="en-US" b="1" dirty="0" err="1"/>
            <a:t>pengawasan</a:t>
          </a:r>
          <a:r>
            <a:rPr lang="en-US" b="1" dirty="0"/>
            <a:t> </a:t>
          </a:r>
          <a:r>
            <a:rPr lang="en-US" b="1" dirty="0" err="1"/>
            <a:t>meliputi</a:t>
          </a:r>
          <a:r>
            <a:rPr lang="en-US" b="1" dirty="0"/>
            <a:t>     </a:t>
          </a:r>
          <a:r>
            <a:rPr lang="en-US" b="1" dirty="0" err="1"/>
            <a:t>penyelenggaraan</a:t>
          </a:r>
          <a:r>
            <a:rPr lang="en-US" b="1" dirty="0"/>
            <a:t>, </a:t>
          </a:r>
          <a:r>
            <a:rPr lang="en-US" b="1" dirty="0" err="1"/>
            <a:t>pelaksanaan</a:t>
          </a:r>
          <a:r>
            <a:rPr lang="en-US" b="1" dirty="0"/>
            <a:t> dan </a:t>
          </a:r>
          <a:r>
            <a:rPr lang="en-US" b="1" dirty="0" err="1"/>
            <a:t>pengelolaan</a:t>
          </a:r>
          <a:r>
            <a:rPr lang="en-US" b="1" dirty="0"/>
            <a:t> </a:t>
          </a:r>
          <a:r>
            <a:rPr lang="en-US" b="1" dirty="0" err="1"/>
            <a:t>organisasi</a:t>
          </a:r>
          <a:r>
            <a:rPr lang="en-US" b="1" dirty="0"/>
            <a:t>, </a:t>
          </a:r>
          <a:r>
            <a:rPr lang="en-US" b="1" dirty="0" err="1"/>
            <a:t>administrasi</a:t>
          </a:r>
          <a:r>
            <a:rPr lang="en-US" b="1" dirty="0"/>
            <a:t> dan </a:t>
          </a:r>
          <a:r>
            <a:rPr lang="en-US" b="1" dirty="0" err="1"/>
            <a:t>finansial</a:t>
          </a:r>
          <a:r>
            <a:rPr lang="en-US" b="1" dirty="0"/>
            <a:t> </a:t>
          </a:r>
          <a:r>
            <a:rPr lang="en-US" b="1" dirty="0" err="1"/>
            <a:t>peradilan</a:t>
          </a:r>
          <a:endParaRPr lang="en-ID" b="1" dirty="0"/>
        </a:p>
      </dgm:t>
    </dgm:pt>
    <dgm:pt modelId="{CF11DDF1-13F6-4343-ABE4-DC69533F55BF}" type="parTrans" cxnId="{C7292A5B-5AC2-4304-A80B-63C06A747EA9}">
      <dgm:prSet/>
      <dgm:spPr/>
      <dgm:t>
        <a:bodyPr/>
        <a:lstStyle/>
        <a:p>
          <a:endParaRPr lang="en-ID"/>
        </a:p>
      </dgm:t>
    </dgm:pt>
    <dgm:pt modelId="{A3082D6B-A0B0-40A2-B822-005FF24FE11F}" type="sibTrans" cxnId="{C7292A5B-5AC2-4304-A80B-63C06A747EA9}">
      <dgm:prSet/>
      <dgm:spPr/>
      <dgm:t>
        <a:bodyPr/>
        <a:lstStyle/>
        <a:p>
          <a:endParaRPr lang="en-ID"/>
        </a:p>
      </dgm:t>
    </dgm:pt>
    <dgm:pt modelId="{93FC65AE-C8CD-4D17-8783-B6F31ECA70A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en-US" sz="1300" b="1" dirty="0"/>
            <a:t>B. SASARAN PENGAWASAN</a:t>
          </a:r>
        </a:p>
        <a:p>
          <a:pPr algn="l"/>
          <a:r>
            <a:rPr lang="en-US" sz="1300" b="1" dirty="0" err="1"/>
            <a:t>Sasaran</a:t>
          </a:r>
          <a:r>
            <a:rPr lang="en-US" sz="1300" b="1" dirty="0"/>
            <a:t> </a:t>
          </a:r>
          <a:r>
            <a:rPr lang="en-US" sz="1300" b="1" dirty="0" err="1"/>
            <a:t>pengawasan</a:t>
          </a:r>
          <a:r>
            <a:rPr lang="en-US" sz="1300" b="1" dirty="0"/>
            <a:t> </a:t>
          </a:r>
          <a:r>
            <a:rPr lang="en-US" sz="1300" b="1" dirty="0" err="1"/>
            <a:t>meliputi</a:t>
          </a:r>
          <a:r>
            <a:rPr lang="en-US" sz="1300" b="1" dirty="0"/>
            <a:t> :</a:t>
          </a:r>
        </a:p>
        <a:p>
          <a:pPr algn="l"/>
          <a:r>
            <a:rPr lang="en-US" sz="1300" b="1" dirty="0"/>
            <a:t>1. Lembaga </a:t>
          </a:r>
          <a:r>
            <a:rPr lang="en-US" sz="1300" b="1" dirty="0" err="1"/>
            <a:t>peradilan</a:t>
          </a:r>
          <a:r>
            <a:rPr lang="en-US" sz="1300" b="1" dirty="0"/>
            <a:t> yang </a:t>
          </a:r>
          <a:r>
            <a:rPr lang="en-US" sz="1300" b="1" dirty="0" err="1"/>
            <a:t>meliputi</a:t>
          </a:r>
          <a:r>
            <a:rPr lang="en-US" sz="1300" b="1" dirty="0"/>
            <a:t>   </a:t>
          </a:r>
          <a:r>
            <a:rPr lang="en-US" sz="1300" b="1" dirty="0" err="1"/>
            <a:t>Mahkamah</a:t>
          </a:r>
          <a:r>
            <a:rPr lang="en-US" sz="1300" b="1" dirty="0"/>
            <a:t> Agung, </a:t>
          </a:r>
          <a:r>
            <a:rPr lang="en-US" sz="1300" b="1" dirty="0" err="1"/>
            <a:t>pengadilan</a:t>
          </a:r>
          <a:r>
            <a:rPr lang="en-US" sz="1300" b="1" dirty="0"/>
            <a:t> </a:t>
          </a:r>
          <a:r>
            <a:rPr lang="en-US" sz="1300" b="1" dirty="0" err="1"/>
            <a:t>tingkat</a:t>
          </a:r>
          <a:r>
            <a:rPr lang="en-US" sz="1300" b="1" dirty="0"/>
            <a:t> banding, dan </a:t>
          </a:r>
          <a:r>
            <a:rPr lang="en-US" sz="1300" b="1" dirty="0" err="1"/>
            <a:t>pengadilan</a:t>
          </a:r>
          <a:r>
            <a:rPr lang="en-US" sz="1300" b="1" dirty="0"/>
            <a:t> </a:t>
          </a:r>
          <a:r>
            <a:rPr lang="en-US" sz="1300" b="1" dirty="0" err="1"/>
            <a:t>tingkat</a:t>
          </a:r>
          <a:r>
            <a:rPr lang="en-US" sz="1300" b="1" dirty="0"/>
            <a:t> </a:t>
          </a:r>
          <a:r>
            <a:rPr lang="en-US" sz="1300" b="1" dirty="0" err="1"/>
            <a:t>pertama</a:t>
          </a:r>
          <a:endParaRPr lang="en-US" sz="1300" b="1" dirty="0"/>
        </a:p>
        <a:p>
          <a:pPr algn="l"/>
          <a:r>
            <a:rPr lang="en-US" sz="1300" b="1" dirty="0"/>
            <a:t>2. </a:t>
          </a:r>
          <a:r>
            <a:rPr lang="en-US" sz="1300" b="1" dirty="0" err="1"/>
            <a:t>Aparat</a:t>
          </a:r>
          <a:r>
            <a:rPr lang="en-US" sz="1300" b="1" dirty="0"/>
            <a:t> </a:t>
          </a:r>
          <a:r>
            <a:rPr lang="en-US" sz="1300" b="1" dirty="0" err="1"/>
            <a:t>peradilan</a:t>
          </a:r>
          <a:r>
            <a:rPr lang="en-US" sz="1300" b="1" dirty="0"/>
            <a:t> di </a:t>
          </a:r>
          <a:r>
            <a:rPr lang="en-US" sz="1300" b="1" dirty="0" err="1"/>
            <a:t>Lingkungan</a:t>
          </a:r>
          <a:r>
            <a:rPr lang="en-US" sz="1300" b="1" dirty="0"/>
            <a:t> </a:t>
          </a:r>
          <a:r>
            <a:rPr lang="en-US" sz="1300" b="1" dirty="0" err="1"/>
            <a:t>Mahkamah</a:t>
          </a:r>
          <a:r>
            <a:rPr lang="en-US" sz="1300" b="1" dirty="0"/>
            <a:t> Agung, </a:t>
          </a:r>
          <a:r>
            <a:rPr lang="en-US" sz="1300" b="1" dirty="0" err="1"/>
            <a:t>pengadilan</a:t>
          </a:r>
          <a:r>
            <a:rPr lang="en-US" sz="1300" b="1" dirty="0"/>
            <a:t> </a:t>
          </a:r>
          <a:r>
            <a:rPr lang="en-US" sz="1300" b="1" dirty="0" err="1"/>
            <a:t>tingkat</a:t>
          </a:r>
          <a:r>
            <a:rPr lang="en-US" sz="1300" b="1" dirty="0"/>
            <a:t> banding, dan </a:t>
          </a:r>
          <a:r>
            <a:rPr lang="en-US" sz="1300" b="1" dirty="0" err="1"/>
            <a:t>pengadilan</a:t>
          </a:r>
          <a:r>
            <a:rPr lang="en-US" sz="1300" b="1" dirty="0"/>
            <a:t> </a:t>
          </a:r>
          <a:r>
            <a:rPr lang="en-US" sz="1300" b="1" dirty="0" err="1"/>
            <a:t>tingkat</a:t>
          </a:r>
          <a:r>
            <a:rPr lang="en-US" sz="1300" b="1" dirty="0"/>
            <a:t> </a:t>
          </a:r>
          <a:r>
            <a:rPr lang="en-US" sz="1300" b="1" dirty="0" err="1"/>
            <a:t>pertama</a:t>
          </a:r>
          <a:endParaRPr lang="en-ID" sz="1300" b="1" dirty="0"/>
        </a:p>
      </dgm:t>
    </dgm:pt>
    <dgm:pt modelId="{8B48B8ED-7A51-4144-8282-0973B37A5F16}" type="parTrans" cxnId="{49B1B85A-E04A-43F8-B017-90541A066414}">
      <dgm:prSet/>
      <dgm:spPr/>
      <dgm:t>
        <a:bodyPr/>
        <a:lstStyle/>
        <a:p>
          <a:endParaRPr lang="en-ID"/>
        </a:p>
      </dgm:t>
    </dgm:pt>
    <dgm:pt modelId="{EB12BC45-089D-46A7-8890-561A95640D62}" type="sibTrans" cxnId="{49B1B85A-E04A-43F8-B017-90541A066414}">
      <dgm:prSet/>
      <dgm:spPr/>
      <dgm:t>
        <a:bodyPr/>
        <a:lstStyle/>
        <a:p>
          <a:endParaRPr lang="en-ID"/>
        </a:p>
      </dgm:t>
    </dgm:pt>
    <dgm:pt modelId="{46B2FB9B-D372-4BC6-9293-39ACD4620FC2}">
      <dgm:prSet custT="1"/>
      <dgm:spPr/>
      <dgm:t>
        <a:bodyPr/>
        <a:lstStyle/>
        <a:p>
          <a:pPr algn="l"/>
          <a:endParaRPr lang="en-ID" sz="1300" dirty="0"/>
        </a:p>
      </dgm:t>
    </dgm:pt>
    <dgm:pt modelId="{44D7F657-312F-418F-B448-346010B55276}" type="parTrans" cxnId="{B71DDF27-2248-42A9-B331-EC03B8B96612}">
      <dgm:prSet/>
      <dgm:spPr/>
      <dgm:t>
        <a:bodyPr/>
        <a:lstStyle/>
        <a:p>
          <a:endParaRPr lang="en-ID"/>
        </a:p>
      </dgm:t>
    </dgm:pt>
    <dgm:pt modelId="{6BB26293-EFA0-4F2B-BFDA-0AB699850C8C}" type="sibTrans" cxnId="{B71DDF27-2248-42A9-B331-EC03B8B96612}">
      <dgm:prSet/>
      <dgm:spPr/>
      <dgm:t>
        <a:bodyPr/>
        <a:lstStyle/>
        <a:p>
          <a:endParaRPr lang="en-ID"/>
        </a:p>
      </dgm:t>
    </dgm:pt>
    <dgm:pt modelId="{299D1796-4421-463D-8AD3-F3267F00DAFD}">
      <dgm:prSet/>
      <dgm:spPr/>
      <dgm:t>
        <a:bodyPr/>
        <a:lstStyle/>
        <a:p>
          <a:pPr algn="l"/>
          <a:endParaRPr lang="en-ID" sz="1000" dirty="0"/>
        </a:p>
      </dgm:t>
    </dgm:pt>
    <dgm:pt modelId="{6A227E96-BEB1-4C0E-8169-8B9C30DA8F85}" type="parTrans" cxnId="{79D02F18-349A-4DF7-BAEE-5DD8EC228965}">
      <dgm:prSet/>
      <dgm:spPr/>
      <dgm:t>
        <a:bodyPr/>
        <a:lstStyle/>
        <a:p>
          <a:endParaRPr lang="en-ID"/>
        </a:p>
      </dgm:t>
    </dgm:pt>
    <dgm:pt modelId="{0DFF2183-2F73-4BCA-B30D-E540B0D5A2D4}" type="sibTrans" cxnId="{79D02F18-349A-4DF7-BAEE-5DD8EC228965}">
      <dgm:prSet/>
      <dgm:spPr/>
      <dgm:t>
        <a:bodyPr/>
        <a:lstStyle/>
        <a:p>
          <a:endParaRPr lang="en-ID"/>
        </a:p>
      </dgm:t>
    </dgm:pt>
    <dgm:pt modelId="{48E2F2F2-A6A8-4918-8E48-E7A67957F0F9}" type="pres">
      <dgm:prSet presAssocID="{B3099599-4658-4854-9295-1AFB4774BF91}" presName="compositeShape" presStyleCnt="0">
        <dgm:presLayoutVars>
          <dgm:chMax val="2"/>
          <dgm:dir/>
          <dgm:resizeHandles val="exact"/>
        </dgm:presLayoutVars>
      </dgm:prSet>
      <dgm:spPr/>
    </dgm:pt>
    <dgm:pt modelId="{50C5EAFB-6942-403C-8100-64CABA4DFD60}" type="pres">
      <dgm:prSet presAssocID="{B3099599-4658-4854-9295-1AFB4774BF91}" presName="ribbon" presStyleLbl="node1" presStyleIdx="0" presStyleCnt="1" custLinFactNeighborX="-15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B016235A-9ADD-4D45-A42B-48A9993ABDCE}" type="pres">
      <dgm:prSet presAssocID="{B3099599-4658-4854-9295-1AFB4774BF91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56A305C9-304C-43AB-BF81-74B84AECF3D3}" type="pres">
      <dgm:prSet presAssocID="{B3099599-4658-4854-9295-1AFB4774BF91}" presName="rightArrowText" presStyleLbl="node1" presStyleIdx="0" presStyleCnt="1" custScaleX="106862" custScaleY="86114">
        <dgm:presLayoutVars>
          <dgm:chMax val="0"/>
          <dgm:bulletEnabled val="1"/>
        </dgm:presLayoutVars>
      </dgm:prSet>
      <dgm:spPr/>
    </dgm:pt>
  </dgm:ptLst>
  <dgm:cxnLst>
    <dgm:cxn modelId="{79D02F18-349A-4DF7-BAEE-5DD8EC228965}" srcId="{93FC65AE-C8CD-4D17-8783-B6F31ECA70A0}" destId="{299D1796-4421-463D-8AD3-F3267F00DAFD}" srcOrd="1" destOrd="0" parTransId="{6A227E96-BEB1-4C0E-8169-8B9C30DA8F85}" sibTransId="{0DFF2183-2F73-4BCA-B30D-E540B0D5A2D4}"/>
    <dgm:cxn modelId="{B71DDF27-2248-42A9-B331-EC03B8B96612}" srcId="{93FC65AE-C8CD-4D17-8783-B6F31ECA70A0}" destId="{46B2FB9B-D372-4BC6-9293-39ACD4620FC2}" srcOrd="0" destOrd="0" parTransId="{44D7F657-312F-418F-B448-346010B55276}" sibTransId="{6BB26293-EFA0-4F2B-BFDA-0AB699850C8C}"/>
    <dgm:cxn modelId="{4FB8F63C-0E73-4931-B460-9F028D1CE15E}" type="presOf" srcId="{B3099599-4658-4854-9295-1AFB4774BF91}" destId="{48E2F2F2-A6A8-4918-8E48-E7A67957F0F9}" srcOrd="0" destOrd="0" presId="urn:microsoft.com/office/officeart/2005/8/layout/arrow6"/>
    <dgm:cxn modelId="{C7292A5B-5AC2-4304-A80B-63C06A747EA9}" srcId="{B3099599-4658-4854-9295-1AFB4774BF91}" destId="{833AF1A4-7DC5-44BF-933A-105C4506D491}" srcOrd="0" destOrd="0" parTransId="{CF11DDF1-13F6-4343-ABE4-DC69533F55BF}" sibTransId="{A3082D6B-A0B0-40A2-B822-005FF24FE11F}"/>
    <dgm:cxn modelId="{C85A695F-06A8-4A72-80F5-AF065C5B322E}" type="presOf" srcId="{833AF1A4-7DC5-44BF-933A-105C4506D491}" destId="{B016235A-9ADD-4D45-A42B-48A9993ABDCE}" srcOrd="0" destOrd="0" presId="urn:microsoft.com/office/officeart/2005/8/layout/arrow6"/>
    <dgm:cxn modelId="{49B1B85A-E04A-43F8-B017-90541A066414}" srcId="{B3099599-4658-4854-9295-1AFB4774BF91}" destId="{93FC65AE-C8CD-4D17-8783-B6F31ECA70A0}" srcOrd="1" destOrd="0" parTransId="{8B48B8ED-7A51-4144-8282-0973B37A5F16}" sibTransId="{EB12BC45-089D-46A7-8890-561A95640D62}"/>
    <dgm:cxn modelId="{CFBE5584-F606-420D-9F5D-7E77D0607BBD}" type="presOf" srcId="{93FC65AE-C8CD-4D17-8783-B6F31ECA70A0}" destId="{56A305C9-304C-43AB-BF81-74B84AECF3D3}" srcOrd="0" destOrd="0" presId="urn:microsoft.com/office/officeart/2005/8/layout/arrow6"/>
    <dgm:cxn modelId="{2E89948A-2B9B-4D2F-B479-5BE8D16FECAB}" type="presOf" srcId="{46B2FB9B-D372-4BC6-9293-39ACD4620FC2}" destId="{56A305C9-304C-43AB-BF81-74B84AECF3D3}" srcOrd="0" destOrd="1" presId="urn:microsoft.com/office/officeart/2005/8/layout/arrow6"/>
    <dgm:cxn modelId="{5F5733FC-8CFF-4643-82F2-683190234108}" type="presOf" srcId="{299D1796-4421-463D-8AD3-F3267F00DAFD}" destId="{56A305C9-304C-43AB-BF81-74B84AECF3D3}" srcOrd="0" destOrd="2" presId="urn:microsoft.com/office/officeart/2005/8/layout/arrow6"/>
    <dgm:cxn modelId="{1452B6E7-466D-414B-96C3-3D8836503811}" type="presParOf" srcId="{48E2F2F2-A6A8-4918-8E48-E7A67957F0F9}" destId="{50C5EAFB-6942-403C-8100-64CABA4DFD60}" srcOrd="0" destOrd="0" presId="urn:microsoft.com/office/officeart/2005/8/layout/arrow6"/>
    <dgm:cxn modelId="{126931BE-7CB4-41ED-8576-6390A000F27E}" type="presParOf" srcId="{48E2F2F2-A6A8-4918-8E48-E7A67957F0F9}" destId="{B016235A-9ADD-4D45-A42B-48A9993ABDCE}" srcOrd="1" destOrd="0" presId="urn:microsoft.com/office/officeart/2005/8/layout/arrow6"/>
    <dgm:cxn modelId="{29100439-BE8A-4F2F-BCF2-81BE748AFCE2}" type="presParOf" srcId="{48E2F2F2-A6A8-4918-8E48-E7A67957F0F9}" destId="{56A305C9-304C-43AB-BF81-74B84AECF3D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113718-48AB-40DD-A6C4-E76BB2A5EAF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ID"/>
        </a:p>
      </dgm:t>
    </dgm:pt>
    <dgm:pt modelId="{61D9E08D-C21E-4312-82F5-C86EE4EFB19D}">
      <dgm:prSet/>
      <dgm:spPr/>
      <dgm:t>
        <a:bodyPr/>
        <a:lstStyle/>
        <a:p>
          <a:r>
            <a:rPr lang="en-US" b="1" dirty="0"/>
            <a:t>RUANG LINGKUP &amp; SASARAN PENGAWASAN</a:t>
          </a:r>
          <a:endParaRPr lang="en-ID" dirty="0"/>
        </a:p>
      </dgm:t>
    </dgm:pt>
    <dgm:pt modelId="{441D17F1-1058-49B1-9CF5-DC6D91BA26F9}" type="parTrans" cxnId="{6086C9D7-9D4E-4728-A10E-F289A70DCCE2}">
      <dgm:prSet/>
      <dgm:spPr/>
      <dgm:t>
        <a:bodyPr/>
        <a:lstStyle/>
        <a:p>
          <a:endParaRPr lang="en-ID"/>
        </a:p>
      </dgm:t>
    </dgm:pt>
    <dgm:pt modelId="{FC38F0D2-93D7-4F92-B487-FE46A5D9666E}" type="sibTrans" cxnId="{6086C9D7-9D4E-4728-A10E-F289A70DCCE2}">
      <dgm:prSet/>
      <dgm:spPr/>
      <dgm:t>
        <a:bodyPr/>
        <a:lstStyle/>
        <a:p>
          <a:endParaRPr lang="en-ID"/>
        </a:p>
      </dgm:t>
    </dgm:pt>
    <dgm:pt modelId="{65CEDC0E-9338-4733-928F-49297D17717E}" type="pres">
      <dgm:prSet presAssocID="{7A113718-48AB-40DD-A6C4-E76BB2A5EAFC}" presName="Name0" presStyleCnt="0">
        <dgm:presLayoutVars>
          <dgm:dir/>
          <dgm:resizeHandles val="exact"/>
        </dgm:presLayoutVars>
      </dgm:prSet>
      <dgm:spPr/>
    </dgm:pt>
    <dgm:pt modelId="{7B69F7FC-A587-4911-9FCB-FD3F7BBDBC08}" type="pres">
      <dgm:prSet presAssocID="{61D9E08D-C21E-4312-82F5-C86EE4EFB19D}" presName="node" presStyleLbl="node1" presStyleIdx="0" presStyleCnt="1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981A7E27-4524-427F-8031-F5740151F71D}" type="presOf" srcId="{61D9E08D-C21E-4312-82F5-C86EE4EFB19D}" destId="{7B69F7FC-A587-4911-9FCB-FD3F7BBDBC08}" srcOrd="0" destOrd="0" presId="urn:microsoft.com/office/officeart/2005/8/layout/process1"/>
    <dgm:cxn modelId="{7733C040-14A6-41B3-8F22-C48182256D59}" type="presOf" srcId="{7A113718-48AB-40DD-A6C4-E76BB2A5EAFC}" destId="{65CEDC0E-9338-4733-928F-49297D17717E}" srcOrd="0" destOrd="0" presId="urn:microsoft.com/office/officeart/2005/8/layout/process1"/>
    <dgm:cxn modelId="{6086C9D7-9D4E-4728-A10E-F289A70DCCE2}" srcId="{7A113718-48AB-40DD-A6C4-E76BB2A5EAFC}" destId="{61D9E08D-C21E-4312-82F5-C86EE4EFB19D}" srcOrd="0" destOrd="0" parTransId="{441D17F1-1058-49B1-9CF5-DC6D91BA26F9}" sibTransId="{FC38F0D2-93D7-4F92-B487-FE46A5D9666E}"/>
    <dgm:cxn modelId="{BD6957F9-7A6A-419F-A526-C47AD06E19EE}" type="presParOf" srcId="{65CEDC0E-9338-4733-928F-49297D17717E}" destId="{7B69F7FC-A587-4911-9FCB-FD3F7BBDBC08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559460-533D-4B93-9024-6BC973FCB49B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ID"/>
        </a:p>
      </dgm:t>
    </dgm:pt>
    <dgm:pt modelId="{A6BD92B0-28D2-487D-80A7-6C20079066D1}">
      <dgm:prSet/>
      <dgm:spPr/>
      <dgm:t>
        <a:bodyPr/>
        <a:lstStyle/>
        <a:p>
          <a:r>
            <a:rPr lang="en-US" b="1" dirty="0"/>
            <a:t>1.  </a:t>
          </a:r>
          <a:r>
            <a:rPr lang="en-US" b="1" dirty="0" err="1"/>
            <a:t>Bentuk</a:t>
          </a:r>
          <a:r>
            <a:rPr lang="en-US" b="1" dirty="0"/>
            <a:t> </a:t>
          </a:r>
          <a:r>
            <a:rPr lang="en-US" b="1" dirty="0" err="1"/>
            <a:t>Pengawasan</a:t>
          </a:r>
          <a:r>
            <a:rPr lang="en-US" b="1" dirty="0"/>
            <a:t> </a:t>
          </a:r>
          <a:endParaRPr lang="en-ID" dirty="0"/>
        </a:p>
      </dgm:t>
    </dgm:pt>
    <dgm:pt modelId="{7C25D831-824C-4649-9E5D-FC46A8E49B81}" type="parTrans" cxnId="{779D9CF0-0969-4756-947E-EEAD756996BC}">
      <dgm:prSet/>
      <dgm:spPr/>
      <dgm:t>
        <a:bodyPr/>
        <a:lstStyle/>
        <a:p>
          <a:endParaRPr lang="en-ID"/>
        </a:p>
      </dgm:t>
    </dgm:pt>
    <dgm:pt modelId="{5645A4CB-45D2-4152-8366-01230FCF0A26}" type="sibTrans" cxnId="{779D9CF0-0969-4756-947E-EEAD756996BC}">
      <dgm:prSet/>
      <dgm:spPr/>
      <dgm:t>
        <a:bodyPr/>
        <a:lstStyle/>
        <a:p>
          <a:endParaRPr lang="en-ID"/>
        </a:p>
      </dgm:t>
    </dgm:pt>
    <dgm:pt modelId="{0321BA59-5614-43F8-8EF0-152B807CA90C}">
      <dgm:prSet/>
      <dgm:spPr/>
      <dgm:t>
        <a:bodyPr/>
        <a:lstStyle/>
        <a:p>
          <a:r>
            <a:rPr lang="en-US" b="1" dirty="0" err="1"/>
            <a:t>Bentuk</a:t>
          </a:r>
          <a:r>
            <a:rPr lang="en-US" b="1" dirty="0"/>
            <a:t> </a:t>
          </a:r>
          <a:r>
            <a:rPr lang="en-US" b="1" dirty="0" err="1"/>
            <a:t>pengawasan</a:t>
          </a:r>
          <a:r>
            <a:rPr lang="en-US" b="1" dirty="0"/>
            <a:t> </a:t>
          </a:r>
          <a:r>
            <a:rPr lang="en-US" b="1" dirty="0" err="1"/>
            <a:t>terdiri</a:t>
          </a:r>
          <a:r>
            <a:rPr lang="en-US" b="1" dirty="0"/>
            <a:t> </a:t>
          </a:r>
          <a:r>
            <a:rPr lang="en-US" b="1" dirty="0" err="1"/>
            <a:t>atas</a:t>
          </a:r>
          <a:r>
            <a:rPr lang="en-US" b="1" dirty="0"/>
            <a:t> :</a:t>
          </a:r>
          <a:endParaRPr lang="en-ID" dirty="0"/>
        </a:p>
      </dgm:t>
    </dgm:pt>
    <dgm:pt modelId="{B44827AA-1CCD-46D3-A4CD-AA1251C8DE89}" type="parTrans" cxnId="{F390F5AE-1AF1-4DB5-BDC1-706B997A362F}">
      <dgm:prSet/>
      <dgm:spPr/>
      <dgm:t>
        <a:bodyPr/>
        <a:lstStyle/>
        <a:p>
          <a:endParaRPr lang="en-ID"/>
        </a:p>
      </dgm:t>
    </dgm:pt>
    <dgm:pt modelId="{9CBCA3D5-976B-4EBC-90BE-F8E8D94A475C}" type="sibTrans" cxnId="{F390F5AE-1AF1-4DB5-BDC1-706B997A362F}">
      <dgm:prSet/>
      <dgm:spPr/>
      <dgm:t>
        <a:bodyPr/>
        <a:lstStyle/>
        <a:p>
          <a:endParaRPr lang="en-ID"/>
        </a:p>
      </dgm:t>
    </dgm:pt>
    <dgm:pt modelId="{0B4F5FC6-AF01-45F0-BA99-18927A1C061A}">
      <dgm:prSet/>
      <dgm:spPr/>
      <dgm:t>
        <a:bodyPr/>
        <a:lstStyle/>
        <a:p>
          <a:r>
            <a:rPr lang="en-ID" b="1" dirty="0"/>
            <a:t>a. </a:t>
          </a:r>
          <a:r>
            <a:rPr lang="en-ID" b="1" dirty="0" err="1"/>
            <a:t>Pengawasan</a:t>
          </a:r>
          <a:r>
            <a:rPr lang="en-ID" b="1" dirty="0"/>
            <a:t> </a:t>
          </a:r>
          <a:r>
            <a:rPr lang="en-ID" b="1" dirty="0" err="1"/>
            <a:t>Langsung</a:t>
          </a:r>
          <a:r>
            <a:rPr lang="en-ID" b="1" dirty="0"/>
            <a:t> </a:t>
          </a:r>
          <a:endParaRPr lang="en-ID" dirty="0"/>
        </a:p>
      </dgm:t>
    </dgm:pt>
    <dgm:pt modelId="{69C250AC-A804-4C46-9DA0-FD061669602B}" type="parTrans" cxnId="{1682A697-59CD-49F1-9E11-55B5599DDCF6}">
      <dgm:prSet/>
      <dgm:spPr/>
      <dgm:t>
        <a:bodyPr/>
        <a:lstStyle/>
        <a:p>
          <a:endParaRPr lang="en-ID"/>
        </a:p>
      </dgm:t>
    </dgm:pt>
    <dgm:pt modelId="{D6B89A78-AC4F-4D64-88D8-590671D51775}" type="sibTrans" cxnId="{1682A697-59CD-49F1-9E11-55B5599DDCF6}">
      <dgm:prSet/>
      <dgm:spPr/>
      <dgm:t>
        <a:bodyPr/>
        <a:lstStyle/>
        <a:p>
          <a:endParaRPr lang="en-ID"/>
        </a:p>
      </dgm:t>
    </dgm:pt>
    <dgm:pt modelId="{6746A179-F294-4FBE-A78B-ED3490C2C3A9}">
      <dgm:prSet/>
      <dgm:spPr/>
      <dgm:t>
        <a:bodyPr/>
        <a:lstStyle/>
        <a:p>
          <a:r>
            <a:rPr lang="en-ID" b="1"/>
            <a:t>b. Pengawasan tidak Langsung</a:t>
          </a:r>
          <a:endParaRPr lang="en-ID"/>
        </a:p>
      </dgm:t>
    </dgm:pt>
    <dgm:pt modelId="{2633254C-F64D-4437-854B-A4D5A533213D}" type="parTrans" cxnId="{C9055AAF-D066-4702-9CE3-971F4EB183D6}">
      <dgm:prSet/>
      <dgm:spPr/>
      <dgm:t>
        <a:bodyPr/>
        <a:lstStyle/>
        <a:p>
          <a:endParaRPr lang="en-ID"/>
        </a:p>
      </dgm:t>
    </dgm:pt>
    <dgm:pt modelId="{EBCECBD5-2DED-4C8C-8111-C1CE277D522B}" type="sibTrans" cxnId="{C9055AAF-D066-4702-9CE3-971F4EB183D6}">
      <dgm:prSet/>
      <dgm:spPr/>
      <dgm:t>
        <a:bodyPr/>
        <a:lstStyle/>
        <a:p>
          <a:endParaRPr lang="en-ID"/>
        </a:p>
      </dgm:t>
    </dgm:pt>
    <dgm:pt modelId="{1B82DB1B-B149-4AD7-8817-9CE7166872FA}" type="pres">
      <dgm:prSet presAssocID="{DA559460-533D-4B93-9024-6BC973FCB49B}" presName="linear" presStyleCnt="0">
        <dgm:presLayoutVars>
          <dgm:animLvl val="lvl"/>
          <dgm:resizeHandles val="exact"/>
        </dgm:presLayoutVars>
      </dgm:prSet>
      <dgm:spPr/>
    </dgm:pt>
    <dgm:pt modelId="{7CDC4422-A984-4ABB-8093-33FBB7522E2A}" type="pres">
      <dgm:prSet presAssocID="{A6BD92B0-28D2-487D-80A7-6C20079066D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6089C7-02C7-4439-89EA-2D1416A312A2}" type="pres">
      <dgm:prSet presAssocID="{5645A4CB-45D2-4152-8366-01230FCF0A26}" presName="spacer" presStyleCnt="0"/>
      <dgm:spPr/>
    </dgm:pt>
    <dgm:pt modelId="{72B695A7-F3EC-4CEE-935D-A30B8FB19458}" type="pres">
      <dgm:prSet presAssocID="{0321BA59-5614-43F8-8EF0-152B807CA90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B223E6E-CA0E-4F01-8F67-57B757069B10}" type="pres">
      <dgm:prSet presAssocID="{9CBCA3D5-976B-4EBC-90BE-F8E8D94A475C}" presName="spacer" presStyleCnt="0"/>
      <dgm:spPr/>
    </dgm:pt>
    <dgm:pt modelId="{7C8A76EE-8DB9-4A16-87C6-3517FC56E33B}" type="pres">
      <dgm:prSet presAssocID="{0B4F5FC6-AF01-45F0-BA99-18927A1C061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A6A2ADE5-0615-4340-8155-734A5B4B07C5}" type="pres">
      <dgm:prSet presAssocID="{D6B89A78-AC4F-4D64-88D8-590671D51775}" presName="spacer" presStyleCnt="0"/>
      <dgm:spPr/>
    </dgm:pt>
    <dgm:pt modelId="{CB4A7A7F-287E-4610-B753-18447ACD772F}" type="pres">
      <dgm:prSet presAssocID="{6746A179-F294-4FBE-A78B-ED3490C2C3A9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A98CB4E-82BF-4947-8F44-A059B1BE4A02}" type="presOf" srcId="{0321BA59-5614-43F8-8EF0-152B807CA90C}" destId="{72B695A7-F3EC-4CEE-935D-A30B8FB19458}" srcOrd="0" destOrd="0" presId="urn:microsoft.com/office/officeart/2005/8/layout/vList2"/>
    <dgm:cxn modelId="{093AFB6E-9F27-4102-AE67-C763428E8D44}" type="presOf" srcId="{A6BD92B0-28D2-487D-80A7-6C20079066D1}" destId="{7CDC4422-A984-4ABB-8093-33FBB7522E2A}" srcOrd="0" destOrd="0" presId="urn:microsoft.com/office/officeart/2005/8/layout/vList2"/>
    <dgm:cxn modelId="{278E1B74-63A8-40FB-AC72-A7862FCA313B}" type="presOf" srcId="{6746A179-F294-4FBE-A78B-ED3490C2C3A9}" destId="{CB4A7A7F-287E-4610-B753-18447ACD772F}" srcOrd="0" destOrd="0" presId="urn:microsoft.com/office/officeart/2005/8/layout/vList2"/>
    <dgm:cxn modelId="{35388C83-AAC8-450C-A551-3F8CFC317982}" type="presOf" srcId="{DA559460-533D-4B93-9024-6BC973FCB49B}" destId="{1B82DB1B-B149-4AD7-8817-9CE7166872FA}" srcOrd="0" destOrd="0" presId="urn:microsoft.com/office/officeart/2005/8/layout/vList2"/>
    <dgm:cxn modelId="{1682A697-59CD-49F1-9E11-55B5599DDCF6}" srcId="{DA559460-533D-4B93-9024-6BC973FCB49B}" destId="{0B4F5FC6-AF01-45F0-BA99-18927A1C061A}" srcOrd="2" destOrd="0" parTransId="{69C250AC-A804-4C46-9DA0-FD061669602B}" sibTransId="{D6B89A78-AC4F-4D64-88D8-590671D51775}"/>
    <dgm:cxn modelId="{F390F5AE-1AF1-4DB5-BDC1-706B997A362F}" srcId="{DA559460-533D-4B93-9024-6BC973FCB49B}" destId="{0321BA59-5614-43F8-8EF0-152B807CA90C}" srcOrd="1" destOrd="0" parTransId="{B44827AA-1CCD-46D3-A4CD-AA1251C8DE89}" sibTransId="{9CBCA3D5-976B-4EBC-90BE-F8E8D94A475C}"/>
    <dgm:cxn modelId="{C9055AAF-D066-4702-9CE3-971F4EB183D6}" srcId="{DA559460-533D-4B93-9024-6BC973FCB49B}" destId="{6746A179-F294-4FBE-A78B-ED3490C2C3A9}" srcOrd="3" destOrd="0" parTransId="{2633254C-F64D-4437-854B-A4D5A533213D}" sibTransId="{EBCECBD5-2DED-4C8C-8111-C1CE277D522B}"/>
    <dgm:cxn modelId="{CAD004B2-E5F9-4854-9DF4-6D6D2BEBA9D6}" type="presOf" srcId="{0B4F5FC6-AF01-45F0-BA99-18927A1C061A}" destId="{7C8A76EE-8DB9-4A16-87C6-3517FC56E33B}" srcOrd="0" destOrd="0" presId="urn:microsoft.com/office/officeart/2005/8/layout/vList2"/>
    <dgm:cxn modelId="{779D9CF0-0969-4756-947E-EEAD756996BC}" srcId="{DA559460-533D-4B93-9024-6BC973FCB49B}" destId="{A6BD92B0-28D2-487D-80A7-6C20079066D1}" srcOrd="0" destOrd="0" parTransId="{7C25D831-824C-4649-9E5D-FC46A8E49B81}" sibTransId="{5645A4CB-45D2-4152-8366-01230FCF0A26}"/>
    <dgm:cxn modelId="{46CCBD73-AC17-4980-B4F4-48CDF2ADEC65}" type="presParOf" srcId="{1B82DB1B-B149-4AD7-8817-9CE7166872FA}" destId="{7CDC4422-A984-4ABB-8093-33FBB7522E2A}" srcOrd="0" destOrd="0" presId="urn:microsoft.com/office/officeart/2005/8/layout/vList2"/>
    <dgm:cxn modelId="{83346FE0-3467-4593-962A-BF35C4534907}" type="presParOf" srcId="{1B82DB1B-B149-4AD7-8817-9CE7166872FA}" destId="{776089C7-02C7-4439-89EA-2D1416A312A2}" srcOrd="1" destOrd="0" presId="urn:microsoft.com/office/officeart/2005/8/layout/vList2"/>
    <dgm:cxn modelId="{BF5CF982-2057-4AF5-8C98-1CB57551EC1C}" type="presParOf" srcId="{1B82DB1B-B149-4AD7-8817-9CE7166872FA}" destId="{72B695A7-F3EC-4CEE-935D-A30B8FB19458}" srcOrd="2" destOrd="0" presId="urn:microsoft.com/office/officeart/2005/8/layout/vList2"/>
    <dgm:cxn modelId="{A4A19F7B-504A-4BBE-97A1-4758B43D94CB}" type="presParOf" srcId="{1B82DB1B-B149-4AD7-8817-9CE7166872FA}" destId="{0B223E6E-CA0E-4F01-8F67-57B757069B10}" srcOrd="3" destOrd="0" presId="urn:microsoft.com/office/officeart/2005/8/layout/vList2"/>
    <dgm:cxn modelId="{D7B3D6CE-9C59-4F71-B804-5AB16605ED77}" type="presParOf" srcId="{1B82DB1B-B149-4AD7-8817-9CE7166872FA}" destId="{7C8A76EE-8DB9-4A16-87C6-3517FC56E33B}" srcOrd="4" destOrd="0" presId="urn:microsoft.com/office/officeart/2005/8/layout/vList2"/>
    <dgm:cxn modelId="{405469B0-E7AF-4DB8-ABA8-775764BCA7E6}" type="presParOf" srcId="{1B82DB1B-B149-4AD7-8817-9CE7166872FA}" destId="{A6A2ADE5-0615-4340-8155-734A5B4B07C5}" srcOrd="5" destOrd="0" presId="urn:microsoft.com/office/officeart/2005/8/layout/vList2"/>
    <dgm:cxn modelId="{B5C04FB6-0C60-4FD1-842A-352C64F0D713}" type="presParOf" srcId="{1B82DB1B-B149-4AD7-8817-9CE7166872FA}" destId="{CB4A7A7F-287E-4610-B753-18447ACD772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AF8ADF-09F3-4B5F-8FC6-8788B2A041F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ID"/>
        </a:p>
      </dgm:t>
    </dgm:pt>
    <dgm:pt modelId="{FDBFE964-C473-448A-B692-04700D2A0725}">
      <dgm:prSet/>
      <dgm:spPr/>
      <dgm:t>
        <a:bodyPr/>
        <a:lstStyle/>
        <a:p>
          <a:r>
            <a:rPr lang="en-ID" b="1"/>
            <a:t>2.   Prinsip Pengawasan</a:t>
          </a:r>
          <a:endParaRPr lang="en-ID"/>
        </a:p>
      </dgm:t>
    </dgm:pt>
    <dgm:pt modelId="{4F89C110-6406-44BF-8D4D-81AA94C6C4AC}" type="parTrans" cxnId="{EAEEE84C-83A9-496A-A1F6-8164C763DA44}">
      <dgm:prSet/>
      <dgm:spPr/>
      <dgm:t>
        <a:bodyPr/>
        <a:lstStyle/>
        <a:p>
          <a:endParaRPr lang="en-ID"/>
        </a:p>
      </dgm:t>
    </dgm:pt>
    <dgm:pt modelId="{E994A201-C093-4494-80A4-73630E20238A}" type="sibTrans" cxnId="{EAEEE84C-83A9-496A-A1F6-8164C763DA44}">
      <dgm:prSet/>
      <dgm:spPr/>
      <dgm:t>
        <a:bodyPr/>
        <a:lstStyle/>
        <a:p>
          <a:endParaRPr lang="en-ID"/>
        </a:p>
      </dgm:t>
    </dgm:pt>
    <dgm:pt modelId="{900302DE-86FD-465C-9A81-DDDB9A6F0E14}">
      <dgm:prSet/>
      <dgm:spPr/>
      <dgm:t>
        <a:bodyPr/>
        <a:lstStyle/>
        <a:p>
          <a:r>
            <a:rPr lang="en-ID" b="1"/>
            <a:t>Pengawasan dilakukan dengan</a:t>
          </a:r>
          <a:endParaRPr lang="en-ID"/>
        </a:p>
      </dgm:t>
    </dgm:pt>
    <dgm:pt modelId="{B11EA5B9-59FC-4527-88BB-5342FE5A37A8}" type="parTrans" cxnId="{E257CC4B-BABA-4C2E-91F4-46658BFD197C}">
      <dgm:prSet/>
      <dgm:spPr/>
      <dgm:t>
        <a:bodyPr/>
        <a:lstStyle/>
        <a:p>
          <a:endParaRPr lang="en-ID"/>
        </a:p>
      </dgm:t>
    </dgm:pt>
    <dgm:pt modelId="{A796A26C-AE6E-47C8-A247-93E0910CDDA2}" type="sibTrans" cxnId="{E257CC4B-BABA-4C2E-91F4-46658BFD197C}">
      <dgm:prSet/>
      <dgm:spPr/>
      <dgm:t>
        <a:bodyPr/>
        <a:lstStyle/>
        <a:p>
          <a:endParaRPr lang="en-ID"/>
        </a:p>
      </dgm:t>
    </dgm:pt>
    <dgm:pt modelId="{245AFB47-D2DD-413D-BC49-0C757785785F}">
      <dgm:prSet/>
      <dgm:spPr/>
      <dgm:t>
        <a:bodyPr/>
        <a:lstStyle/>
        <a:p>
          <a:r>
            <a:rPr lang="en-ID" b="1"/>
            <a:t>berpegang pada prinsip-prinsip :</a:t>
          </a:r>
          <a:endParaRPr lang="en-ID"/>
        </a:p>
      </dgm:t>
    </dgm:pt>
    <dgm:pt modelId="{92E959F7-793A-4E76-8969-0F1283DD33ED}" type="parTrans" cxnId="{EF098578-92D8-41DD-9753-8E53E10B1526}">
      <dgm:prSet/>
      <dgm:spPr/>
      <dgm:t>
        <a:bodyPr/>
        <a:lstStyle/>
        <a:p>
          <a:endParaRPr lang="en-ID"/>
        </a:p>
      </dgm:t>
    </dgm:pt>
    <dgm:pt modelId="{D1A2CC97-3161-476D-8053-A96129A7EE07}" type="sibTrans" cxnId="{EF098578-92D8-41DD-9753-8E53E10B1526}">
      <dgm:prSet/>
      <dgm:spPr/>
      <dgm:t>
        <a:bodyPr/>
        <a:lstStyle/>
        <a:p>
          <a:endParaRPr lang="en-ID"/>
        </a:p>
      </dgm:t>
    </dgm:pt>
    <dgm:pt modelId="{7F6A62E0-F7AE-4072-BBD1-D310F6BEF253}">
      <dgm:prSet/>
      <dgm:spPr/>
      <dgm:t>
        <a:bodyPr/>
        <a:lstStyle/>
        <a:p>
          <a:r>
            <a:rPr lang="en-ID" b="1"/>
            <a:t>a. Independensi</a:t>
          </a:r>
          <a:endParaRPr lang="en-ID"/>
        </a:p>
      </dgm:t>
    </dgm:pt>
    <dgm:pt modelId="{04D400D7-721D-48F2-B268-6BC34D885D84}" type="parTrans" cxnId="{AED4F804-0B5E-4C73-BE9A-7FEA2A3A075E}">
      <dgm:prSet/>
      <dgm:spPr/>
      <dgm:t>
        <a:bodyPr/>
        <a:lstStyle/>
        <a:p>
          <a:endParaRPr lang="en-ID"/>
        </a:p>
      </dgm:t>
    </dgm:pt>
    <dgm:pt modelId="{3FA4D60F-17FD-44F8-8533-835E8417FF94}" type="sibTrans" cxnId="{AED4F804-0B5E-4C73-BE9A-7FEA2A3A075E}">
      <dgm:prSet/>
      <dgm:spPr/>
      <dgm:t>
        <a:bodyPr/>
        <a:lstStyle/>
        <a:p>
          <a:endParaRPr lang="en-ID"/>
        </a:p>
      </dgm:t>
    </dgm:pt>
    <dgm:pt modelId="{947D510F-6D4C-4710-AFF5-CD370E197623}">
      <dgm:prSet/>
      <dgm:spPr/>
      <dgm:t>
        <a:bodyPr/>
        <a:lstStyle/>
        <a:p>
          <a:r>
            <a:rPr lang="en-ID" b="1"/>
            <a:t>b. Objektivitas</a:t>
          </a:r>
          <a:endParaRPr lang="en-ID"/>
        </a:p>
      </dgm:t>
    </dgm:pt>
    <dgm:pt modelId="{D9BEA559-2A23-4A67-A305-275002E748AC}" type="parTrans" cxnId="{2EB1847B-AFF7-4850-9DC5-79C9500C9D21}">
      <dgm:prSet/>
      <dgm:spPr/>
      <dgm:t>
        <a:bodyPr/>
        <a:lstStyle/>
        <a:p>
          <a:endParaRPr lang="en-ID"/>
        </a:p>
      </dgm:t>
    </dgm:pt>
    <dgm:pt modelId="{37DFBA39-DEDC-42D7-A8FA-EF142649FFC4}" type="sibTrans" cxnId="{2EB1847B-AFF7-4850-9DC5-79C9500C9D21}">
      <dgm:prSet/>
      <dgm:spPr/>
      <dgm:t>
        <a:bodyPr/>
        <a:lstStyle/>
        <a:p>
          <a:endParaRPr lang="en-ID"/>
        </a:p>
      </dgm:t>
    </dgm:pt>
    <dgm:pt modelId="{0147E2F9-5720-4533-88B8-AF0E7667FBEA}">
      <dgm:prSet/>
      <dgm:spPr/>
      <dgm:t>
        <a:bodyPr/>
        <a:lstStyle/>
        <a:p>
          <a:r>
            <a:rPr lang="en-ID" b="1"/>
            <a:t>c. Kompetensi</a:t>
          </a:r>
          <a:endParaRPr lang="en-ID"/>
        </a:p>
      </dgm:t>
    </dgm:pt>
    <dgm:pt modelId="{A5A8F2DF-D6EA-41CC-9A39-09F5F1A9634D}" type="parTrans" cxnId="{41A21A78-3367-4BE7-8AA1-82863BB2B53F}">
      <dgm:prSet/>
      <dgm:spPr/>
      <dgm:t>
        <a:bodyPr/>
        <a:lstStyle/>
        <a:p>
          <a:endParaRPr lang="en-ID"/>
        </a:p>
      </dgm:t>
    </dgm:pt>
    <dgm:pt modelId="{A93C4325-CB2B-43FD-B708-78E54896222A}" type="sibTrans" cxnId="{41A21A78-3367-4BE7-8AA1-82863BB2B53F}">
      <dgm:prSet/>
      <dgm:spPr/>
      <dgm:t>
        <a:bodyPr/>
        <a:lstStyle/>
        <a:p>
          <a:endParaRPr lang="en-ID"/>
        </a:p>
      </dgm:t>
    </dgm:pt>
    <dgm:pt modelId="{311573DD-53D1-4FD1-AE00-EE4A59AED5F6}">
      <dgm:prSet/>
      <dgm:spPr/>
      <dgm:t>
        <a:bodyPr/>
        <a:lstStyle/>
        <a:p>
          <a:r>
            <a:rPr lang="en-ID" b="1"/>
            <a:t>d. Formalistik</a:t>
          </a:r>
          <a:endParaRPr lang="en-ID"/>
        </a:p>
      </dgm:t>
    </dgm:pt>
    <dgm:pt modelId="{EB767808-DF5C-40BE-8651-92A047389518}" type="parTrans" cxnId="{E9A1E883-A86B-4D9E-B8D3-B35BDD7E5F3F}">
      <dgm:prSet/>
      <dgm:spPr/>
      <dgm:t>
        <a:bodyPr/>
        <a:lstStyle/>
        <a:p>
          <a:endParaRPr lang="en-ID"/>
        </a:p>
      </dgm:t>
    </dgm:pt>
    <dgm:pt modelId="{43E5FA08-53D4-4A01-9731-4AD35A56149B}" type="sibTrans" cxnId="{E9A1E883-A86B-4D9E-B8D3-B35BDD7E5F3F}">
      <dgm:prSet/>
      <dgm:spPr/>
      <dgm:t>
        <a:bodyPr/>
        <a:lstStyle/>
        <a:p>
          <a:endParaRPr lang="en-ID"/>
        </a:p>
      </dgm:t>
    </dgm:pt>
    <dgm:pt modelId="{BA8ACE00-9CDA-41CF-BC40-76EEDD060F81}">
      <dgm:prSet/>
      <dgm:spPr/>
      <dgm:t>
        <a:bodyPr/>
        <a:lstStyle/>
        <a:p>
          <a:r>
            <a:rPr lang="en-ID" b="1"/>
            <a:t>e. Koordinasi</a:t>
          </a:r>
          <a:endParaRPr lang="en-ID"/>
        </a:p>
      </dgm:t>
    </dgm:pt>
    <dgm:pt modelId="{3ACD7D4D-CCFA-4E25-ABB0-EBAA5444E86D}" type="parTrans" cxnId="{8876957A-886F-458A-A651-301FA7682E14}">
      <dgm:prSet/>
      <dgm:spPr/>
      <dgm:t>
        <a:bodyPr/>
        <a:lstStyle/>
        <a:p>
          <a:endParaRPr lang="en-ID"/>
        </a:p>
      </dgm:t>
    </dgm:pt>
    <dgm:pt modelId="{63454CF1-E316-43C0-8DCA-EDFB25E85D6E}" type="sibTrans" cxnId="{8876957A-886F-458A-A651-301FA7682E14}">
      <dgm:prSet/>
      <dgm:spPr/>
      <dgm:t>
        <a:bodyPr/>
        <a:lstStyle/>
        <a:p>
          <a:endParaRPr lang="en-ID"/>
        </a:p>
      </dgm:t>
    </dgm:pt>
    <dgm:pt modelId="{D110E49B-7537-493D-A6D9-E85546C87C54}">
      <dgm:prSet/>
      <dgm:spPr/>
      <dgm:t>
        <a:bodyPr/>
        <a:lstStyle/>
        <a:p>
          <a:r>
            <a:rPr lang="en-ID" b="1"/>
            <a:t>f. Integrasi dan Sinkronisasi</a:t>
          </a:r>
          <a:endParaRPr lang="en-ID"/>
        </a:p>
      </dgm:t>
    </dgm:pt>
    <dgm:pt modelId="{6ADDAE8D-93E4-4E33-AC67-33F0E02821AD}" type="parTrans" cxnId="{53AA2B84-2B14-44A8-976E-69DBB9005C36}">
      <dgm:prSet/>
      <dgm:spPr/>
      <dgm:t>
        <a:bodyPr/>
        <a:lstStyle/>
        <a:p>
          <a:endParaRPr lang="en-ID"/>
        </a:p>
      </dgm:t>
    </dgm:pt>
    <dgm:pt modelId="{353167DE-15B0-404B-B864-768D9DE80243}" type="sibTrans" cxnId="{53AA2B84-2B14-44A8-976E-69DBB9005C36}">
      <dgm:prSet/>
      <dgm:spPr/>
      <dgm:t>
        <a:bodyPr/>
        <a:lstStyle/>
        <a:p>
          <a:endParaRPr lang="en-ID"/>
        </a:p>
      </dgm:t>
    </dgm:pt>
    <dgm:pt modelId="{302EBF87-A9B8-4A81-94DA-286BC53BEE43}">
      <dgm:prSet/>
      <dgm:spPr/>
      <dgm:t>
        <a:bodyPr/>
        <a:lstStyle/>
        <a:p>
          <a:r>
            <a:rPr lang="en-ID" b="1"/>
            <a:t>g. Efisien, Efektif &amp; Ekonomis</a:t>
          </a:r>
          <a:endParaRPr lang="en-ID"/>
        </a:p>
      </dgm:t>
    </dgm:pt>
    <dgm:pt modelId="{D04AD0CF-1213-4DEB-9A16-6552BBD8AD47}" type="parTrans" cxnId="{B114155C-5AAB-41E6-A63F-A4C61C93C4E6}">
      <dgm:prSet/>
      <dgm:spPr/>
      <dgm:t>
        <a:bodyPr/>
        <a:lstStyle/>
        <a:p>
          <a:endParaRPr lang="en-ID"/>
        </a:p>
      </dgm:t>
    </dgm:pt>
    <dgm:pt modelId="{0867B15E-3D86-47D1-803D-801AFDA54D87}" type="sibTrans" cxnId="{B114155C-5AAB-41E6-A63F-A4C61C93C4E6}">
      <dgm:prSet/>
      <dgm:spPr/>
      <dgm:t>
        <a:bodyPr/>
        <a:lstStyle/>
        <a:p>
          <a:endParaRPr lang="en-ID"/>
        </a:p>
      </dgm:t>
    </dgm:pt>
    <dgm:pt modelId="{6C459C67-E4A1-48C2-8465-13165850B324}" type="pres">
      <dgm:prSet presAssocID="{F2AF8ADF-09F3-4B5F-8FC6-8788B2A041F3}" presName="linear" presStyleCnt="0">
        <dgm:presLayoutVars>
          <dgm:animLvl val="lvl"/>
          <dgm:resizeHandles val="exact"/>
        </dgm:presLayoutVars>
      </dgm:prSet>
      <dgm:spPr/>
    </dgm:pt>
    <dgm:pt modelId="{B5C3E2D7-E72E-4174-A5D3-42F6D75E806B}" type="pres">
      <dgm:prSet presAssocID="{FDBFE964-C473-448A-B692-04700D2A0725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7DFFCA83-CFFA-4C7C-AF41-64EA38978F59}" type="pres">
      <dgm:prSet presAssocID="{E994A201-C093-4494-80A4-73630E20238A}" presName="spacer" presStyleCnt="0"/>
      <dgm:spPr/>
    </dgm:pt>
    <dgm:pt modelId="{424F7891-ADC4-40A8-8B15-948BE71E2A6D}" type="pres">
      <dgm:prSet presAssocID="{900302DE-86FD-465C-9A81-DDDB9A6F0E14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FFDD9A0E-CBC8-4819-8343-6511550E5EEE}" type="pres">
      <dgm:prSet presAssocID="{A796A26C-AE6E-47C8-A247-93E0910CDDA2}" presName="spacer" presStyleCnt="0"/>
      <dgm:spPr/>
    </dgm:pt>
    <dgm:pt modelId="{EED1317C-6CC4-446E-81A4-ECDB191ADE3E}" type="pres">
      <dgm:prSet presAssocID="{245AFB47-D2DD-413D-BC49-0C757785785F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BF5F5BDA-274C-4B00-B947-3952FE53D2D8}" type="pres">
      <dgm:prSet presAssocID="{D1A2CC97-3161-476D-8053-A96129A7EE07}" presName="spacer" presStyleCnt="0"/>
      <dgm:spPr/>
    </dgm:pt>
    <dgm:pt modelId="{1644159E-3484-44B6-AD40-5D283368E91D}" type="pres">
      <dgm:prSet presAssocID="{7F6A62E0-F7AE-4072-BBD1-D310F6BEF253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7B3DCD6C-F927-48A3-B71A-15BD088DAFFD}" type="pres">
      <dgm:prSet presAssocID="{3FA4D60F-17FD-44F8-8533-835E8417FF94}" presName="spacer" presStyleCnt="0"/>
      <dgm:spPr/>
    </dgm:pt>
    <dgm:pt modelId="{69189AD6-A7C8-4228-BE8A-43C915FDDB2F}" type="pres">
      <dgm:prSet presAssocID="{947D510F-6D4C-4710-AFF5-CD370E197623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3E037B9C-B67B-45E0-A31E-02902EDFF11C}" type="pres">
      <dgm:prSet presAssocID="{37DFBA39-DEDC-42D7-A8FA-EF142649FFC4}" presName="spacer" presStyleCnt="0"/>
      <dgm:spPr/>
    </dgm:pt>
    <dgm:pt modelId="{ADE048F7-AD09-4D0C-9299-921F3F68EB36}" type="pres">
      <dgm:prSet presAssocID="{0147E2F9-5720-4533-88B8-AF0E7667FBEA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0255031D-71B1-4CA8-AF0B-902E51020934}" type="pres">
      <dgm:prSet presAssocID="{A93C4325-CB2B-43FD-B708-78E54896222A}" presName="spacer" presStyleCnt="0"/>
      <dgm:spPr/>
    </dgm:pt>
    <dgm:pt modelId="{4589FD43-EDE9-4CD8-AB64-AE4F34F9B914}" type="pres">
      <dgm:prSet presAssocID="{311573DD-53D1-4FD1-AE00-EE4A59AED5F6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697B937F-8C49-475B-9FFA-F7D826F073C2}" type="pres">
      <dgm:prSet presAssocID="{43E5FA08-53D4-4A01-9731-4AD35A56149B}" presName="spacer" presStyleCnt="0"/>
      <dgm:spPr/>
    </dgm:pt>
    <dgm:pt modelId="{02F5E962-1FED-4A2D-AC95-4725BB2736F1}" type="pres">
      <dgm:prSet presAssocID="{BA8ACE00-9CDA-41CF-BC40-76EEDD060F81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28245D7A-FBAD-482A-B7FB-FBCCF58EE49F}" type="pres">
      <dgm:prSet presAssocID="{63454CF1-E316-43C0-8DCA-EDFB25E85D6E}" presName="spacer" presStyleCnt="0"/>
      <dgm:spPr/>
    </dgm:pt>
    <dgm:pt modelId="{C13E4415-3897-435A-884A-D29153658D58}" type="pres">
      <dgm:prSet presAssocID="{D110E49B-7537-493D-A6D9-E85546C87C54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66593FE8-AFF3-4436-959B-2C489212EC1A}" type="pres">
      <dgm:prSet presAssocID="{353167DE-15B0-404B-B864-768D9DE80243}" presName="spacer" presStyleCnt="0"/>
      <dgm:spPr/>
    </dgm:pt>
    <dgm:pt modelId="{F1C45905-92E6-4FC2-B467-B09A0C2CE9B1}" type="pres">
      <dgm:prSet presAssocID="{302EBF87-A9B8-4A81-94DA-286BC53BEE43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A3A02C01-C1C3-47A9-9980-0CCD96D3DD4B}" type="presOf" srcId="{0147E2F9-5720-4533-88B8-AF0E7667FBEA}" destId="{ADE048F7-AD09-4D0C-9299-921F3F68EB36}" srcOrd="0" destOrd="0" presId="urn:microsoft.com/office/officeart/2005/8/layout/vList2"/>
    <dgm:cxn modelId="{5FA65202-052D-44C0-A041-12084E1D3ECF}" type="presOf" srcId="{BA8ACE00-9CDA-41CF-BC40-76EEDD060F81}" destId="{02F5E962-1FED-4A2D-AC95-4725BB2736F1}" srcOrd="0" destOrd="0" presId="urn:microsoft.com/office/officeart/2005/8/layout/vList2"/>
    <dgm:cxn modelId="{AED4F804-0B5E-4C73-BE9A-7FEA2A3A075E}" srcId="{F2AF8ADF-09F3-4B5F-8FC6-8788B2A041F3}" destId="{7F6A62E0-F7AE-4072-BBD1-D310F6BEF253}" srcOrd="3" destOrd="0" parTransId="{04D400D7-721D-48F2-B268-6BC34D885D84}" sibTransId="{3FA4D60F-17FD-44F8-8533-835E8417FF94}"/>
    <dgm:cxn modelId="{6C600907-CE7D-439E-8794-CF1A5E634B45}" type="presOf" srcId="{900302DE-86FD-465C-9A81-DDDB9A6F0E14}" destId="{424F7891-ADC4-40A8-8B15-948BE71E2A6D}" srcOrd="0" destOrd="0" presId="urn:microsoft.com/office/officeart/2005/8/layout/vList2"/>
    <dgm:cxn modelId="{F61FDE12-98B6-4971-8DBF-5106A8140542}" type="presOf" srcId="{311573DD-53D1-4FD1-AE00-EE4A59AED5F6}" destId="{4589FD43-EDE9-4CD8-AB64-AE4F34F9B914}" srcOrd="0" destOrd="0" presId="urn:microsoft.com/office/officeart/2005/8/layout/vList2"/>
    <dgm:cxn modelId="{B114155C-5AAB-41E6-A63F-A4C61C93C4E6}" srcId="{F2AF8ADF-09F3-4B5F-8FC6-8788B2A041F3}" destId="{302EBF87-A9B8-4A81-94DA-286BC53BEE43}" srcOrd="9" destOrd="0" parTransId="{D04AD0CF-1213-4DEB-9A16-6552BBD8AD47}" sibTransId="{0867B15E-3D86-47D1-803D-801AFDA54D87}"/>
    <dgm:cxn modelId="{E257CC4B-BABA-4C2E-91F4-46658BFD197C}" srcId="{F2AF8ADF-09F3-4B5F-8FC6-8788B2A041F3}" destId="{900302DE-86FD-465C-9A81-DDDB9A6F0E14}" srcOrd="1" destOrd="0" parTransId="{B11EA5B9-59FC-4527-88BB-5342FE5A37A8}" sibTransId="{A796A26C-AE6E-47C8-A247-93E0910CDDA2}"/>
    <dgm:cxn modelId="{EAEEE84C-83A9-496A-A1F6-8164C763DA44}" srcId="{F2AF8ADF-09F3-4B5F-8FC6-8788B2A041F3}" destId="{FDBFE964-C473-448A-B692-04700D2A0725}" srcOrd="0" destOrd="0" parTransId="{4F89C110-6406-44BF-8D4D-81AA94C6C4AC}" sibTransId="{E994A201-C093-4494-80A4-73630E20238A}"/>
    <dgm:cxn modelId="{68DDE84F-C3C7-418B-B7A6-0C781C650892}" type="presOf" srcId="{302EBF87-A9B8-4A81-94DA-286BC53BEE43}" destId="{F1C45905-92E6-4FC2-B467-B09A0C2CE9B1}" srcOrd="0" destOrd="0" presId="urn:microsoft.com/office/officeart/2005/8/layout/vList2"/>
    <dgm:cxn modelId="{41A21A78-3367-4BE7-8AA1-82863BB2B53F}" srcId="{F2AF8ADF-09F3-4B5F-8FC6-8788B2A041F3}" destId="{0147E2F9-5720-4533-88B8-AF0E7667FBEA}" srcOrd="5" destOrd="0" parTransId="{A5A8F2DF-D6EA-41CC-9A39-09F5F1A9634D}" sibTransId="{A93C4325-CB2B-43FD-B708-78E54896222A}"/>
    <dgm:cxn modelId="{EF098578-92D8-41DD-9753-8E53E10B1526}" srcId="{F2AF8ADF-09F3-4B5F-8FC6-8788B2A041F3}" destId="{245AFB47-D2DD-413D-BC49-0C757785785F}" srcOrd="2" destOrd="0" parTransId="{92E959F7-793A-4E76-8969-0F1283DD33ED}" sibTransId="{D1A2CC97-3161-476D-8053-A96129A7EE07}"/>
    <dgm:cxn modelId="{8876957A-886F-458A-A651-301FA7682E14}" srcId="{F2AF8ADF-09F3-4B5F-8FC6-8788B2A041F3}" destId="{BA8ACE00-9CDA-41CF-BC40-76EEDD060F81}" srcOrd="7" destOrd="0" parTransId="{3ACD7D4D-CCFA-4E25-ABB0-EBAA5444E86D}" sibTransId="{63454CF1-E316-43C0-8DCA-EDFB25E85D6E}"/>
    <dgm:cxn modelId="{2EB1847B-AFF7-4850-9DC5-79C9500C9D21}" srcId="{F2AF8ADF-09F3-4B5F-8FC6-8788B2A041F3}" destId="{947D510F-6D4C-4710-AFF5-CD370E197623}" srcOrd="4" destOrd="0" parTransId="{D9BEA559-2A23-4A67-A305-275002E748AC}" sibTransId="{37DFBA39-DEDC-42D7-A8FA-EF142649FFC4}"/>
    <dgm:cxn modelId="{E9A1E883-A86B-4D9E-B8D3-B35BDD7E5F3F}" srcId="{F2AF8ADF-09F3-4B5F-8FC6-8788B2A041F3}" destId="{311573DD-53D1-4FD1-AE00-EE4A59AED5F6}" srcOrd="6" destOrd="0" parTransId="{EB767808-DF5C-40BE-8651-92A047389518}" sibTransId="{43E5FA08-53D4-4A01-9731-4AD35A56149B}"/>
    <dgm:cxn modelId="{53AA2B84-2B14-44A8-976E-69DBB9005C36}" srcId="{F2AF8ADF-09F3-4B5F-8FC6-8788B2A041F3}" destId="{D110E49B-7537-493D-A6D9-E85546C87C54}" srcOrd="8" destOrd="0" parTransId="{6ADDAE8D-93E4-4E33-AC67-33F0E02821AD}" sibTransId="{353167DE-15B0-404B-B864-768D9DE80243}"/>
    <dgm:cxn modelId="{103ED186-AD37-47D4-BA07-5396BD6C7185}" type="presOf" srcId="{7F6A62E0-F7AE-4072-BBD1-D310F6BEF253}" destId="{1644159E-3484-44B6-AD40-5D283368E91D}" srcOrd="0" destOrd="0" presId="urn:microsoft.com/office/officeart/2005/8/layout/vList2"/>
    <dgm:cxn modelId="{C02E95BD-6314-4715-9C91-48329429C9C2}" type="presOf" srcId="{947D510F-6D4C-4710-AFF5-CD370E197623}" destId="{69189AD6-A7C8-4228-BE8A-43C915FDDB2F}" srcOrd="0" destOrd="0" presId="urn:microsoft.com/office/officeart/2005/8/layout/vList2"/>
    <dgm:cxn modelId="{F69057C3-1D9C-4213-AE7A-431D47D531A5}" type="presOf" srcId="{D110E49B-7537-493D-A6D9-E85546C87C54}" destId="{C13E4415-3897-435A-884A-D29153658D58}" srcOrd="0" destOrd="0" presId="urn:microsoft.com/office/officeart/2005/8/layout/vList2"/>
    <dgm:cxn modelId="{62FC55DA-D93F-4541-A13C-9F9A585A9F9F}" type="presOf" srcId="{FDBFE964-C473-448A-B692-04700D2A0725}" destId="{B5C3E2D7-E72E-4174-A5D3-42F6D75E806B}" srcOrd="0" destOrd="0" presId="urn:microsoft.com/office/officeart/2005/8/layout/vList2"/>
    <dgm:cxn modelId="{3FBE04FA-F52A-49DA-8CDC-CEC6348E0558}" type="presOf" srcId="{F2AF8ADF-09F3-4B5F-8FC6-8788B2A041F3}" destId="{6C459C67-E4A1-48C2-8465-13165850B324}" srcOrd="0" destOrd="0" presId="urn:microsoft.com/office/officeart/2005/8/layout/vList2"/>
    <dgm:cxn modelId="{079778FA-AEFC-4B2E-92AB-B99CA080D3F2}" type="presOf" srcId="{245AFB47-D2DD-413D-BC49-0C757785785F}" destId="{EED1317C-6CC4-446E-81A4-ECDB191ADE3E}" srcOrd="0" destOrd="0" presId="urn:microsoft.com/office/officeart/2005/8/layout/vList2"/>
    <dgm:cxn modelId="{D4E69679-CC31-4003-8759-6A590502A49C}" type="presParOf" srcId="{6C459C67-E4A1-48C2-8465-13165850B324}" destId="{B5C3E2D7-E72E-4174-A5D3-42F6D75E806B}" srcOrd="0" destOrd="0" presId="urn:microsoft.com/office/officeart/2005/8/layout/vList2"/>
    <dgm:cxn modelId="{EF50F942-ECFC-432E-BE23-85E6DEED37FC}" type="presParOf" srcId="{6C459C67-E4A1-48C2-8465-13165850B324}" destId="{7DFFCA83-CFFA-4C7C-AF41-64EA38978F59}" srcOrd="1" destOrd="0" presId="urn:microsoft.com/office/officeart/2005/8/layout/vList2"/>
    <dgm:cxn modelId="{B394E779-B012-46CE-ADB2-09235FDF5825}" type="presParOf" srcId="{6C459C67-E4A1-48C2-8465-13165850B324}" destId="{424F7891-ADC4-40A8-8B15-948BE71E2A6D}" srcOrd="2" destOrd="0" presId="urn:microsoft.com/office/officeart/2005/8/layout/vList2"/>
    <dgm:cxn modelId="{F601AC15-22D6-45D0-B77F-AB031DC47D4C}" type="presParOf" srcId="{6C459C67-E4A1-48C2-8465-13165850B324}" destId="{FFDD9A0E-CBC8-4819-8343-6511550E5EEE}" srcOrd="3" destOrd="0" presId="urn:microsoft.com/office/officeart/2005/8/layout/vList2"/>
    <dgm:cxn modelId="{8377F0F4-318D-469E-951A-9789E045BF35}" type="presParOf" srcId="{6C459C67-E4A1-48C2-8465-13165850B324}" destId="{EED1317C-6CC4-446E-81A4-ECDB191ADE3E}" srcOrd="4" destOrd="0" presId="urn:microsoft.com/office/officeart/2005/8/layout/vList2"/>
    <dgm:cxn modelId="{DE436098-587F-4BD5-BF7B-AA6422946459}" type="presParOf" srcId="{6C459C67-E4A1-48C2-8465-13165850B324}" destId="{BF5F5BDA-274C-4B00-B947-3952FE53D2D8}" srcOrd="5" destOrd="0" presId="urn:microsoft.com/office/officeart/2005/8/layout/vList2"/>
    <dgm:cxn modelId="{7D39ADDD-4F6B-4916-A9B3-AA03BC1A635F}" type="presParOf" srcId="{6C459C67-E4A1-48C2-8465-13165850B324}" destId="{1644159E-3484-44B6-AD40-5D283368E91D}" srcOrd="6" destOrd="0" presId="urn:microsoft.com/office/officeart/2005/8/layout/vList2"/>
    <dgm:cxn modelId="{A3DE195A-6420-4FCE-8087-6C574F281AA6}" type="presParOf" srcId="{6C459C67-E4A1-48C2-8465-13165850B324}" destId="{7B3DCD6C-F927-48A3-B71A-15BD088DAFFD}" srcOrd="7" destOrd="0" presId="urn:microsoft.com/office/officeart/2005/8/layout/vList2"/>
    <dgm:cxn modelId="{C4EA4562-34C2-4E95-9FB6-56B06A5252D8}" type="presParOf" srcId="{6C459C67-E4A1-48C2-8465-13165850B324}" destId="{69189AD6-A7C8-4228-BE8A-43C915FDDB2F}" srcOrd="8" destOrd="0" presId="urn:microsoft.com/office/officeart/2005/8/layout/vList2"/>
    <dgm:cxn modelId="{A0464105-4455-4B23-861D-06EFF70C7391}" type="presParOf" srcId="{6C459C67-E4A1-48C2-8465-13165850B324}" destId="{3E037B9C-B67B-45E0-A31E-02902EDFF11C}" srcOrd="9" destOrd="0" presId="urn:microsoft.com/office/officeart/2005/8/layout/vList2"/>
    <dgm:cxn modelId="{9262E03F-98EE-45B4-8048-76C14195DE62}" type="presParOf" srcId="{6C459C67-E4A1-48C2-8465-13165850B324}" destId="{ADE048F7-AD09-4D0C-9299-921F3F68EB36}" srcOrd="10" destOrd="0" presId="urn:microsoft.com/office/officeart/2005/8/layout/vList2"/>
    <dgm:cxn modelId="{7F9A9E1D-E764-4CFF-A115-E966ABB36085}" type="presParOf" srcId="{6C459C67-E4A1-48C2-8465-13165850B324}" destId="{0255031D-71B1-4CA8-AF0B-902E51020934}" srcOrd="11" destOrd="0" presId="urn:microsoft.com/office/officeart/2005/8/layout/vList2"/>
    <dgm:cxn modelId="{B2F501EB-1BB6-4783-8240-85C2F961DF9D}" type="presParOf" srcId="{6C459C67-E4A1-48C2-8465-13165850B324}" destId="{4589FD43-EDE9-4CD8-AB64-AE4F34F9B914}" srcOrd="12" destOrd="0" presId="urn:microsoft.com/office/officeart/2005/8/layout/vList2"/>
    <dgm:cxn modelId="{C3266411-32AB-460C-8EFA-C47F6D7A0A1F}" type="presParOf" srcId="{6C459C67-E4A1-48C2-8465-13165850B324}" destId="{697B937F-8C49-475B-9FFA-F7D826F073C2}" srcOrd="13" destOrd="0" presId="urn:microsoft.com/office/officeart/2005/8/layout/vList2"/>
    <dgm:cxn modelId="{F239B66B-FC2B-4F6B-A735-21F0D899F073}" type="presParOf" srcId="{6C459C67-E4A1-48C2-8465-13165850B324}" destId="{02F5E962-1FED-4A2D-AC95-4725BB2736F1}" srcOrd="14" destOrd="0" presId="urn:microsoft.com/office/officeart/2005/8/layout/vList2"/>
    <dgm:cxn modelId="{DEC5727D-F147-4AD3-A1E1-6656F3B03715}" type="presParOf" srcId="{6C459C67-E4A1-48C2-8465-13165850B324}" destId="{28245D7A-FBAD-482A-B7FB-FBCCF58EE49F}" srcOrd="15" destOrd="0" presId="urn:microsoft.com/office/officeart/2005/8/layout/vList2"/>
    <dgm:cxn modelId="{5342D8A5-3DBF-4722-8828-7095BFC28380}" type="presParOf" srcId="{6C459C67-E4A1-48C2-8465-13165850B324}" destId="{C13E4415-3897-435A-884A-D29153658D58}" srcOrd="16" destOrd="0" presId="urn:microsoft.com/office/officeart/2005/8/layout/vList2"/>
    <dgm:cxn modelId="{360915FC-EF9F-48BE-818C-6086CC75D0EA}" type="presParOf" srcId="{6C459C67-E4A1-48C2-8465-13165850B324}" destId="{66593FE8-AFF3-4436-959B-2C489212EC1A}" srcOrd="17" destOrd="0" presId="urn:microsoft.com/office/officeart/2005/8/layout/vList2"/>
    <dgm:cxn modelId="{2C109B75-8F1D-4CD5-AE3B-7A8FBF3A8149}" type="presParOf" srcId="{6C459C67-E4A1-48C2-8465-13165850B324}" destId="{F1C45905-92E6-4FC2-B467-B09A0C2CE9B1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B1FB4-5176-4F89-A531-BB907C7CDABE}">
      <dsp:nvSpPr>
        <dsp:cNvPr id="0" name=""/>
        <dsp:cNvSpPr/>
      </dsp:nvSpPr>
      <dsp:spPr>
        <a:xfrm rot="10800000">
          <a:off x="2234385" y="1178"/>
          <a:ext cx="6992874" cy="1892089"/>
        </a:xfrm>
        <a:prstGeom prst="homePlate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834359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u="sng" kern="1200" dirty="0"/>
            <a:t>FUNGSI PENGAWASAN</a:t>
          </a:r>
          <a:endParaRPr lang="en-ID" sz="2900" kern="1200" dirty="0"/>
        </a:p>
      </dsp:txBody>
      <dsp:txXfrm rot="10800000">
        <a:off x="2707407" y="1178"/>
        <a:ext cx="6519852" cy="1892089"/>
      </dsp:txXfrm>
    </dsp:sp>
    <dsp:sp modelId="{AB29ADC7-CDBB-45E1-A9C8-1B5B39046DC2}">
      <dsp:nvSpPr>
        <dsp:cNvPr id="0" name=""/>
        <dsp:cNvSpPr/>
      </dsp:nvSpPr>
      <dsp:spPr>
        <a:xfrm>
          <a:off x="1288340" y="1178"/>
          <a:ext cx="1892089" cy="1892089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6350" cap="flat" cmpd="sng" algn="ctr">
          <a:solidFill>
            <a:srgbClr val="7030A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8A43C1C7-9F31-4EE6-986E-99728A1AC711}">
      <dsp:nvSpPr>
        <dsp:cNvPr id="0" name=""/>
        <dsp:cNvSpPr/>
      </dsp:nvSpPr>
      <dsp:spPr>
        <a:xfrm rot="10800000">
          <a:off x="2234385" y="2458070"/>
          <a:ext cx="6992874" cy="1892089"/>
        </a:xfrm>
        <a:prstGeom prst="homePlate">
          <a:avLst/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834359" tIns="110490" rIns="206248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 err="1"/>
            <a:t>Fungsi</a:t>
          </a:r>
          <a:r>
            <a:rPr lang="en-US" sz="2900" b="1" kern="1200" dirty="0"/>
            <a:t> </a:t>
          </a:r>
          <a:r>
            <a:rPr lang="en-US" sz="2900" b="1" kern="1200" dirty="0" err="1"/>
            <a:t>Pengawasan</a:t>
          </a:r>
          <a:r>
            <a:rPr lang="en-US" sz="2900" b="1" kern="1200" dirty="0"/>
            <a:t> </a:t>
          </a:r>
          <a:r>
            <a:rPr lang="en-US" sz="2900" b="1" kern="1200" dirty="0" err="1"/>
            <a:t>merupakan</a:t>
          </a:r>
          <a:r>
            <a:rPr lang="en-US" sz="2900" b="1" kern="1200" dirty="0"/>
            <a:t> salah </a:t>
          </a:r>
          <a:r>
            <a:rPr lang="en-US" sz="2900" b="1" kern="1200" dirty="0" err="1"/>
            <a:t>satu</a:t>
          </a:r>
          <a:r>
            <a:rPr lang="en-US" sz="2900" b="1" kern="1200" dirty="0"/>
            <a:t> </a:t>
          </a:r>
          <a:r>
            <a:rPr lang="en-US" sz="2900" b="1" kern="1200" dirty="0" err="1"/>
            <a:t>faktor</a:t>
          </a:r>
          <a:r>
            <a:rPr lang="en-US" sz="2900" b="1" kern="1200" dirty="0"/>
            <a:t> </a:t>
          </a:r>
          <a:r>
            <a:rPr lang="en-US" sz="2900" b="1" kern="1200" dirty="0" err="1"/>
            <a:t>kunci</a:t>
          </a:r>
          <a:r>
            <a:rPr lang="en-US" sz="2900" b="1" kern="1200" dirty="0"/>
            <a:t> </a:t>
          </a:r>
          <a:r>
            <a:rPr lang="en-US" sz="2900" b="1" kern="1200" dirty="0" err="1"/>
            <a:t>untuk</a:t>
          </a:r>
          <a:r>
            <a:rPr lang="en-US" sz="2900" b="1" kern="1200" dirty="0"/>
            <a:t> </a:t>
          </a:r>
          <a:r>
            <a:rPr lang="en-US" sz="2900" b="1" kern="1200" dirty="0" err="1"/>
            <a:t>mengembalikan</a:t>
          </a:r>
          <a:r>
            <a:rPr lang="en-US" sz="2900" b="1" kern="1200" dirty="0"/>
            <a:t> </a:t>
          </a:r>
          <a:r>
            <a:rPr lang="en-US" sz="2900" b="1" kern="1200" dirty="0" err="1"/>
            <a:t>kepercayaan</a:t>
          </a:r>
          <a:r>
            <a:rPr lang="en-US" sz="2900" b="1" kern="1200" dirty="0"/>
            <a:t> </a:t>
          </a:r>
          <a:r>
            <a:rPr lang="en-US" sz="2900" b="1" kern="1200" dirty="0" err="1"/>
            <a:t>publik</a:t>
          </a:r>
          <a:r>
            <a:rPr lang="en-US" sz="2900" b="1" kern="1200" dirty="0"/>
            <a:t> </a:t>
          </a:r>
          <a:r>
            <a:rPr lang="en-US" sz="2900" b="1" kern="1200" dirty="0" err="1"/>
            <a:t>kepada</a:t>
          </a:r>
          <a:r>
            <a:rPr lang="en-US" sz="2900" b="1" kern="1200" dirty="0"/>
            <a:t> </a:t>
          </a:r>
          <a:r>
            <a:rPr lang="en-US" sz="2900" b="1" kern="1200" dirty="0" err="1"/>
            <a:t>pengadilan</a:t>
          </a:r>
          <a:r>
            <a:rPr lang="en-US" sz="2900" b="1" kern="1200" dirty="0"/>
            <a:t>.</a:t>
          </a:r>
          <a:endParaRPr lang="en-ID" sz="2900" kern="1200" dirty="0"/>
        </a:p>
      </dsp:txBody>
      <dsp:txXfrm rot="10800000">
        <a:off x="2707407" y="2458070"/>
        <a:ext cx="6519852" cy="1892089"/>
      </dsp:txXfrm>
    </dsp:sp>
    <dsp:sp modelId="{E0F8143E-B105-4464-950F-0E751E183B6B}">
      <dsp:nvSpPr>
        <dsp:cNvPr id="0" name=""/>
        <dsp:cNvSpPr/>
      </dsp:nvSpPr>
      <dsp:spPr>
        <a:xfrm>
          <a:off x="1288340" y="2458070"/>
          <a:ext cx="1892089" cy="189208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rgbClr val="00B05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8F645-C389-43C0-8CAA-1D0DA6917576}">
      <dsp:nvSpPr>
        <dsp:cNvPr id="0" name=""/>
        <dsp:cNvSpPr/>
      </dsp:nvSpPr>
      <dsp:spPr>
        <a:xfrm>
          <a:off x="4107" y="1191978"/>
          <a:ext cx="2958797" cy="103975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solidFill>
                <a:schemeClr val="tx1"/>
              </a:solidFill>
            </a:rPr>
            <a:t>A. PENGAWASAN RUTIN/REGULER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4107" y="1191978"/>
        <a:ext cx="2958797" cy="1039750"/>
      </dsp:txXfrm>
    </dsp:sp>
    <dsp:sp modelId="{FD42E6B9-D2CB-46E0-9C02-D382C71D8C3B}">
      <dsp:nvSpPr>
        <dsp:cNvPr id="0" name=""/>
        <dsp:cNvSpPr/>
      </dsp:nvSpPr>
      <dsp:spPr>
        <a:xfrm>
          <a:off x="3399599" y="1191978"/>
          <a:ext cx="2079500" cy="103975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b="1" kern="1200" dirty="0">
              <a:solidFill>
                <a:schemeClr val="bg1"/>
              </a:solidFill>
            </a:rPr>
            <a:t>1. </a:t>
          </a:r>
          <a:r>
            <a:rPr lang="en-ID" sz="1200" b="1" kern="1200" dirty="0" err="1">
              <a:solidFill>
                <a:schemeClr val="bg1"/>
              </a:solidFill>
            </a:rPr>
            <a:t>Pelaksanaan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tugas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pokok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dilingkungan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kepaniteraan</a:t>
          </a:r>
          <a:r>
            <a:rPr lang="en-ID" sz="1200" b="1" kern="1200" dirty="0">
              <a:solidFill>
                <a:schemeClr val="bg1"/>
              </a:solidFill>
            </a:rPr>
            <a:t> yang </a:t>
          </a:r>
          <a:r>
            <a:rPr lang="en-ID" sz="1200" b="1" kern="1200" dirty="0" err="1">
              <a:solidFill>
                <a:schemeClr val="bg1"/>
              </a:solidFill>
            </a:rPr>
            <a:t>mencakup</a:t>
          </a:r>
          <a:r>
            <a:rPr lang="en-ID" sz="1200" b="1" kern="1200" dirty="0">
              <a:solidFill>
                <a:schemeClr val="bg1"/>
              </a:solidFill>
            </a:rPr>
            <a:t> : </a:t>
          </a:r>
          <a:r>
            <a:rPr lang="en-ID" sz="1200" b="1" kern="1200" dirty="0" err="1">
              <a:solidFill>
                <a:schemeClr val="bg1"/>
              </a:solidFill>
            </a:rPr>
            <a:t>administrasi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persidangan</a:t>
          </a:r>
          <a:r>
            <a:rPr lang="en-ID" sz="1200" b="1" kern="1200" dirty="0">
              <a:solidFill>
                <a:schemeClr val="bg1"/>
              </a:solidFill>
            </a:rPr>
            <a:t>, dan </a:t>
          </a:r>
          <a:r>
            <a:rPr lang="en-ID" sz="1200" b="1" kern="1200" dirty="0" err="1">
              <a:solidFill>
                <a:schemeClr val="bg1"/>
              </a:solidFill>
            </a:rPr>
            <a:t>administrasi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perkara</a:t>
          </a:r>
          <a:endParaRPr lang="en-ID" sz="1200" kern="1200" dirty="0">
            <a:solidFill>
              <a:schemeClr val="bg1"/>
            </a:solidFill>
          </a:endParaRPr>
        </a:p>
      </dsp:txBody>
      <dsp:txXfrm>
        <a:off x="3399599" y="1191978"/>
        <a:ext cx="2079500" cy="1039750"/>
      </dsp:txXfrm>
    </dsp:sp>
    <dsp:sp modelId="{4E911757-E594-4110-A530-1E014AE02A5B}">
      <dsp:nvSpPr>
        <dsp:cNvPr id="0" name=""/>
        <dsp:cNvSpPr/>
      </dsp:nvSpPr>
      <dsp:spPr>
        <a:xfrm>
          <a:off x="5915795" y="1191978"/>
          <a:ext cx="2079500" cy="103975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b="1" kern="1200" dirty="0">
              <a:solidFill>
                <a:schemeClr val="bg1"/>
              </a:solidFill>
            </a:rPr>
            <a:t>2. </a:t>
          </a:r>
          <a:r>
            <a:rPr lang="en-ID" sz="1200" b="1" kern="1200" dirty="0" err="1">
              <a:solidFill>
                <a:schemeClr val="bg1"/>
              </a:solidFill>
            </a:rPr>
            <a:t>Pelaksanaan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tugas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pokok</a:t>
          </a:r>
          <a:r>
            <a:rPr lang="en-ID" sz="1200" b="1" kern="1200" dirty="0">
              <a:solidFill>
                <a:schemeClr val="bg1"/>
              </a:solidFill>
            </a:rPr>
            <a:t>   </a:t>
          </a:r>
          <a:r>
            <a:rPr lang="en-ID" sz="1200" b="1" kern="1200" dirty="0" err="1">
              <a:solidFill>
                <a:schemeClr val="bg1"/>
              </a:solidFill>
            </a:rPr>
            <a:t>dilingkungan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kesekretariatan</a:t>
          </a:r>
          <a:r>
            <a:rPr lang="en-ID" sz="1200" b="1" kern="1200" dirty="0">
              <a:solidFill>
                <a:schemeClr val="bg1"/>
              </a:solidFill>
            </a:rPr>
            <a:t> yang </a:t>
          </a:r>
          <a:r>
            <a:rPr lang="en-ID" sz="1200" b="1" kern="1200" dirty="0" err="1">
              <a:solidFill>
                <a:schemeClr val="bg1"/>
              </a:solidFill>
            </a:rPr>
            <a:t>mencakup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administrasi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kepegawaian</a:t>
          </a:r>
          <a:r>
            <a:rPr lang="en-ID" sz="1200" b="1" kern="1200" dirty="0">
              <a:solidFill>
                <a:schemeClr val="bg1"/>
              </a:solidFill>
            </a:rPr>
            <a:t>, </a:t>
          </a:r>
          <a:r>
            <a:rPr lang="en-ID" sz="1200" b="1" kern="1200" dirty="0" err="1">
              <a:solidFill>
                <a:schemeClr val="bg1"/>
              </a:solidFill>
            </a:rPr>
            <a:t>keuangan</a:t>
          </a:r>
          <a:r>
            <a:rPr lang="en-ID" sz="1200" b="1" kern="1200" dirty="0">
              <a:solidFill>
                <a:schemeClr val="bg1"/>
              </a:solidFill>
            </a:rPr>
            <a:t> (current audit), </a:t>
          </a:r>
          <a:r>
            <a:rPr lang="en-ID" sz="1200" b="1" kern="1200" dirty="0" err="1">
              <a:solidFill>
                <a:schemeClr val="bg1"/>
              </a:solidFill>
            </a:rPr>
            <a:t>Inventaris</a:t>
          </a:r>
          <a:r>
            <a:rPr lang="en-ID" sz="1200" b="1" kern="1200" dirty="0">
              <a:solidFill>
                <a:schemeClr val="bg1"/>
              </a:solidFill>
            </a:rPr>
            <a:t> dan </a:t>
          </a:r>
          <a:r>
            <a:rPr lang="en-ID" sz="1200" b="1" kern="1200" dirty="0" err="1">
              <a:solidFill>
                <a:schemeClr val="bg1"/>
              </a:solidFill>
            </a:rPr>
            <a:t>administrasi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umum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lainnya</a:t>
          </a:r>
          <a:r>
            <a:rPr lang="en-ID" sz="1200" b="1" kern="1200" dirty="0">
              <a:solidFill>
                <a:schemeClr val="bg1"/>
              </a:solidFill>
            </a:rPr>
            <a:t>.</a:t>
          </a:r>
          <a:endParaRPr lang="en-ID" sz="1200" kern="1200" dirty="0">
            <a:solidFill>
              <a:schemeClr val="bg1"/>
            </a:solidFill>
          </a:endParaRPr>
        </a:p>
      </dsp:txBody>
      <dsp:txXfrm>
        <a:off x="5915795" y="1191978"/>
        <a:ext cx="2079500" cy="1039750"/>
      </dsp:txXfrm>
    </dsp:sp>
    <dsp:sp modelId="{D41D8A17-EE7B-47E2-A0F8-EC9D2F2D739D}">
      <dsp:nvSpPr>
        <dsp:cNvPr id="0" name=""/>
        <dsp:cNvSpPr/>
      </dsp:nvSpPr>
      <dsp:spPr>
        <a:xfrm>
          <a:off x="8431991" y="1191978"/>
          <a:ext cx="2079500" cy="1039750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b="1" kern="1200" dirty="0">
              <a:solidFill>
                <a:schemeClr val="bg1"/>
              </a:solidFill>
            </a:rPr>
            <a:t>3. </a:t>
          </a:r>
          <a:r>
            <a:rPr lang="en-ID" sz="1200" b="1" kern="1200" dirty="0" err="1">
              <a:solidFill>
                <a:schemeClr val="bg1"/>
              </a:solidFill>
            </a:rPr>
            <a:t>Evaluasi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atas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penyelenggaraan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manajemen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peradilan</a:t>
          </a:r>
          <a:r>
            <a:rPr lang="en-ID" sz="1200" b="1" kern="1200" dirty="0">
              <a:solidFill>
                <a:schemeClr val="bg1"/>
              </a:solidFill>
            </a:rPr>
            <a:t>, </a:t>
          </a:r>
          <a:r>
            <a:rPr lang="en-ID" sz="1200" b="1" kern="1200" dirty="0" err="1">
              <a:solidFill>
                <a:schemeClr val="bg1"/>
              </a:solidFill>
            </a:rPr>
            <a:t>kepemimpinan</a:t>
          </a:r>
          <a:r>
            <a:rPr lang="en-ID" sz="1200" b="1" kern="1200" dirty="0">
              <a:solidFill>
                <a:schemeClr val="bg1"/>
              </a:solidFill>
            </a:rPr>
            <a:t>, </a:t>
          </a:r>
          <a:r>
            <a:rPr lang="en-ID" sz="1200" b="1" kern="1200" dirty="0" err="1">
              <a:solidFill>
                <a:schemeClr val="bg1"/>
              </a:solidFill>
            </a:rPr>
            <a:t>kinerja</a:t>
          </a:r>
          <a:r>
            <a:rPr lang="en-ID" sz="1200" b="1" kern="1200" dirty="0">
              <a:solidFill>
                <a:schemeClr val="bg1"/>
              </a:solidFill>
            </a:rPr>
            <a:t> Lembaga </a:t>
          </a:r>
          <a:r>
            <a:rPr lang="en-ID" sz="1200" b="1" kern="1200" dirty="0" err="1">
              <a:solidFill>
                <a:schemeClr val="bg1"/>
              </a:solidFill>
            </a:rPr>
            <a:t>peradilan</a:t>
          </a:r>
          <a:r>
            <a:rPr lang="en-ID" sz="1200" b="1" kern="1200" dirty="0">
              <a:solidFill>
                <a:schemeClr val="bg1"/>
              </a:solidFill>
            </a:rPr>
            <a:t>, dan </a:t>
          </a:r>
          <a:r>
            <a:rPr lang="en-ID" sz="1200" b="1" kern="1200" dirty="0" err="1">
              <a:solidFill>
                <a:schemeClr val="bg1"/>
              </a:solidFill>
            </a:rPr>
            <a:t>kualitas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pelayanan</a:t>
          </a:r>
          <a:r>
            <a:rPr lang="en-ID" sz="1200" b="1" kern="1200" dirty="0">
              <a:solidFill>
                <a:schemeClr val="bg1"/>
              </a:solidFill>
            </a:rPr>
            <a:t> </a:t>
          </a:r>
          <a:r>
            <a:rPr lang="en-ID" sz="1200" b="1" kern="1200" dirty="0" err="1">
              <a:solidFill>
                <a:schemeClr val="bg1"/>
              </a:solidFill>
            </a:rPr>
            <a:t>publik</a:t>
          </a:r>
          <a:r>
            <a:rPr lang="en-ID" sz="1200" b="1" kern="1200" dirty="0">
              <a:solidFill>
                <a:schemeClr val="bg1"/>
              </a:solidFill>
            </a:rPr>
            <a:t>.</a:t>
          </a:r>
          <a:endParaRPr lang="en-ID" sz="1200" kern="1200" dirty="0">
            <a:solidFill>
              <a:schemeClr val="bg1"/>
            </a:solidFill>
          </a:endParaRPr>
        </a:p>
      </dsp:txBody>
      <dsp:txXfrm>
        <a:off x="8431991" y="1191978"/>
        <a:ext cx="2079500" cy="10397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8F645-C389-43C0-8CAA-1D0DA6917576}">
      <dsp:nvSpPr>
        <dsp:cNvPr id="0" name=""/>
        <dsp:cNvSpPr/>
      </dsp:nvSpPr>
      <dsp:spPr>
        <a:xfrm>
          <a:off x="0" y="233579"/>
          <a:ext cx="2932072" cy="1566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b="1" kern="1200" dirty="0">
              <a:solidFill>
                <a:schemeClr val="tx1"/>
              </a:solidFill>
            </a:rPr>
            <a:t>B. PENGAWASAN KEUANGAN</a:t>
          </a:r>
          <a:endParaRPr lang="en-ID" sz="1600" kern="1200" dirty="0">
            <a:solidFill>
              <a:schemeClr val="tx1"/>
            </a:solidFill>
          </a:endParaRPr>
        </a:p>
      </dsp:txBody>
      <dsp:txXfrm>
        <a:off x="0" y="233579"/>
        <a:ext cx="2932072" cy="1566043"/>
      </dsp:txXfrm>
    </dsp:sp>
    <dsp:sp modelId="{FD42E6B9-D2CB-46E0-9C02-D382C71D8C3B}">
      <dsp:nvSpPr>
        <dsp:cNvPr id="0" name=""/>
        <dsp:cNvSpPr/>
      </dsp:nvSpPr>
      <dsp:spPr>
        <a:xfrm>
          <a:off x="3439340" y="230400"/>
          <a:ext cx="3132087" cy="1566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b="1" kern="1200" dirty="0"/>
            <a:t>1. CURRENT AUDIT</a:t>
          </a:r>
          <a:endParaRPr lang="en-ID" sz="1200" kern="1200" dirty="0"/>
        </a:p>
      </dsp:txBody>
      <dsp:txXfrm>
        <a:off x="3439340" y="230400"/>
        <a:ext cx="3132087" cy="1566043"/>
      </dsp:txXfrm>
    </dsp:sp>
    <dsp:sp modelId="{4E911757-E594-4110-A530-1E014AE02A5B}">
      <dsp:nvSpPr>
        <dsp:cNvPr id="0" name=""/>
        <dsp:cNvSpPr/>
      </dsp:nvSpPr>
      <dsp:spPr>
        <a:xfrm>
          <a:off x="7086594" y="218905"/>
          <a:ext cx="3132087" cy="15660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200" b="1" kern="1200" dirty="0"/>
            <a:t>2. POST AUDIT</a:t>
          </a:r>
          <a:endParaRPr lang="en-ID" sz="1200" kern="1200" dirty="0"/>
        </a:p>
      </dsp:txBody>
      <dsp:txXfrm>
        <a:off x="7086594" y="218905"/>
        <a:ext cx="3132087" cy="1566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2AEAF-25A4-4D37-8004-C60193BE4771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kern="1200" dirty="0" err="1"/>
            <a:t>Pengawasan</a:t>
          </a:r>
          <a:r>
            <a:rPr lang="en-US" sz="2400" kern="1200" dirty="0"/>
            <a:t> </a:t>
          </a:r>
          <a:r>
            <a:rPr lang="en-US" sz="2400" kern="1200" dirty="0" err="1"/>
            <a:t>dilaksanakan</a:t>
          </a:r>
          <a:r>
            <a:rPr lang="en-US" sz="2400" kern="1200" dirty="0"/>
            <a:t> </a:t>
          </a:r>
          <a:r>
            <a:rPr lang="en-US" sz="2400" kern="1200" dirty="0" err="1"/>
            <a:t>untuk</a:t>
          </a:r>
          <a:r>
            <a:rPr lang="en-US" sz="2400" kern="1200" dirty="0"/>
            <a:t> </a:t>
          </a:r>
          <a:r>
            <a:rPr lang="en-US" sz="2400" kern="1200" dirty="0" err="1"/>
            <a:t>dapat</a:t>
          </a:r>
          <a:r>
            <a:rPr lang="en-US" sz="2400" kern="1200" dirty="0"/>
            <a:t> </a:t>
          </a:r>
          <a:r>
            <a:rPr lang="en-US" sz="2400" kern="1200" dirty="0" err="1"/>
            <a:t>mengetahui</a:t>
          </a:r>
          <a:r>
            <a:rPr lang="en-US" sz="2400" kern="1200" dirty="0"/>
            <a:t> </a:t>
          </a:r>
          <a:r>
            <a:rPr lang="en-US" sz="2400" kern="1200" dirty="0" err="1"/>
            <a:t>kenyataan</a:t>
          </a:r>
          <a:r>
            <a:rPr lang="en-US" sz="2400" kern="1200" dirty="0"/>
            <a:t> yang </a:t>
          </a:r>
          <a:r>
            <a:rPr lang="en-US" sz="2400" kern="1200" dirty="0" err="1"/>
            <a:t>ada</a:t>
          </a:r>
          <a:r>
            <a:rPr lang="en-US" sz="2400" kern="1200" dirty="0"/>
            <a:t> </a:t>
          </a:r>
          <a:r>
            <a:rPr lang="en-US" sz="2400" kern="1200" dirty="0" err="1"/>
            <a:t>sebagai</a:t>
          </a:r>
          <a:r>
            <a:rPr lang="en-US" sz="2400" kern="1200" dirty="0"/>
            <a:t> </a:t>
          </a:r>
          <a:r>
            <a:rPr lang="en-US" sz="2400" kern="1200" dirty="0" err="1"/>
            <a:t>masukan</a:t>
          </a:r>
          <a:r>
            <a:rPr lang="en-US" sz="2400" kern="1200" dirty="0"/>
            <a:t> dan </a:t>
          </a:r>
          <a:r>
            <a:rPr lang="en-US" sz="2400" kern="1200" dirty="0" err="1"/>
            <a:t>bahan</a:t>
          </a:r>
          <a:r>
            <a:rPr lang="en-US" sz="2400" kern="1200" dirty="0"/>
            <a:t> </a:t>
          </a:r>
          <a:r>
            <a:rPr lang="en-US" sz="2400" kern="1200" dirty="0" err="1"/>
            <a:t>pertimbangan</a:t>
          </a:r>
          <a:r>
            <a:rPr lang="en-US" sz="2400" kern="1200" dirty="0"/>
            <a:t> </a:t>
          </a:r>
          <a:r>
            <a:rPr lang="en-US" sz="2400" kern="1200" dirty="0" err="1"/>
            <a:t>bagi</a:t>
          </a:r>
          <a:r>
            <a:rPr lang="en-US" sz="2400" kern="1200" dirty="0"/>
            <a:t> </a:t>
          </a:r>
          <a:r>
            <a:rPr lang="en-US" sz="2400" kern="1200" dirty="0" err="1"/>
            <a:t>pimpinan</a:t>
          </a:r>
          <a:r>
            <a:rPr lang="en-US" sz="2400" kern="1200" dirty="0"/>
            <a:t> </a:t>
          </a:r>
          <a:r>
            <a:rPr lang="en-US" sz="2400" kern="1200" dirty="0" err="1"/>
            <a:t>Mahkamah</a:t>
          </a:r>
          <a:r>
            <a:rPr lang="en-US" sz="2400" kern="1200" dirty="0"/>
            <a:t> Agung, dan </a:t>
          </a:r>
          <a:r>
            <a:rPr lang="en-US" sz="2400" kern="1200" dirty="0" err="1"/>
            <a:t>atau</a:t>
          </a:r>
          <a:r>
            <a:rPr lang="en-US" sz="2400" kern="1200" dirty="0"/>
            <a:t> </a:t>
          </a:r>
          <a:r>
            <a:rPr lang="en-US" sz="2400" kern="1200" dirty="0" err="1"/>
            <a:t>pimpinan</a:t>
          </a:r>
          <a:r>
            <a:rPr lang="en-US" sz="2400" kern="1200" dirty="0"/>
            <a:t> </a:t>
          </a:r>
          <a:r>
            <a:rPr lang="en-US" sz="2400" kern="1200" dirty="0" err="1"/>
            <a:t>pengadilan</a:t>
          </a:r>
          <a:r>
            <a:rPr lang="en-US" sz="2400" kern="1200" dirty="0"/>
            <a:t> </a:t>
          </a:r>
          <a:r>
            <a:rPr lang="en-US" sz="2400" kern="1200" dirty="0" err="1"/>
            <a:t>untuk</a:t>
          </a:r>
          <a:r>
            <a:rPr lang="en-US" sz="2400" kern="1200" dirty="0"/>
            <a:t> </a:t>
          </a:r>
          <a:r>
            <a:rPr lang="en-US" sz="2400" kern="1200" dirty="0" err="1"/>
            <a:t>menentukan</a:t>
          </a:r>
          <a:r>
            <a:rPr lang="en-US" sz="2400" kern="1200" dirty="0"/>
            <a:t> </a:t>
          </a:r>
          <a:r>
            <a:rPr lang="en-US" sz="2400" kern="1200" dirty="0" err="1"/>
            <a:t>kebijakan</a:t>
          </a:r>
          <a:r>
            <a:rPr lang="en-US" sz="2400" kern="1200" dirty="0"/>
            <a:t> dan </a:t>
          </a:r>
          <a:r>
            <a:rPr lang="en-US" sz="2400" kern="1200" dirty="0" err="1"/>
            <a:t>tindakan</a:t>
          </a:r>
          <a:r>
            <a:rPr lang="en-US" sz="2400" kern="1200" dirty="0"/>
            <a:t> yang </a:t>
          </a:r>
          <a:r>
            <a:rPr lang="en-US" sz="2400" kern="1200" dirty="0" err="1"/>
            <a:t>diperlukan</a:t>
          </a:r>
          <a:r>
            <a:rPr lang="en-US" sz="2400" kern="1200" dirty="0"/>
            <a:t> </a:t>
          </a:r>
          <a:r>
            <a:rPr lang="en-US" sz="2400" kern="1200" dirty="0" err="1"/>
            <a:t>menyangkut</a:t>
          </a:r>
          <a:r>
            <a:rPr lang="en-US" sz="2400" kern="1200" dirty="0"/>
            <a:t> </a:t>
          </a:r>
          <a:r>
            <a:rPr lang="en-US" sz="2400" kern="1200" dirty="0" err="1"/>
            <a:t>pelaksanaan</a:t>
          </a:r>
          <a:r>
            <a:rPr lang="en-US" sz="2400" kern="1200" dirty="0"/>
            <a:t> </a:t>
          </a:r>
          <a:r>
            <a:rPr lang="en-US" sz="2400" kern="1200" dirty="0" err="1"/>
            <a:t>tugas</a:t>
          </a:r>
          <a:r>
            <a:rPr lang="en-US" sz="2400" kern="1200" dirty="0"/>
            <a:t> </a:t>
          </a:r>
          <a:r>
            <a:rPr lang="en-US" sz="2400" kern="1200" dirty="0" err="1"/>
            <a:t>pengadilan</a:t>
          </a:r>
          <a:r>
            <a:rPr lang="en-US" sz="2400" kern="1200" dirty="0"/>
            <a:t>, </a:t>
          </a:r>
          <a:r>
            <a:rPr lang="en-US" sz="2400" kern="1200" dirty="0" err="1"/>
            <a:t>tingkah</a:t>
          </a:r>
          <a:r>
            <a:rPr lang="en-US" sz="2400" kern="1200" dirty="0"/>
            <a:t> </a:t>
          </a:r>
          <a:r>
            <a:rPr lang="en-US" sz="2400" kern="1200" dirty="0" err="1"/>
            <a:t>laku</a:t>
          </a:r>
          <a:r>
            <a:rPr lang="en-US" sz="2400" kern="1200" dirty="0"/>
            <a:t> </a:t>
          </a:r>
          <a:r>
            <a:rPr lang="en-US" sz="2400" kern="1200" dirty="0" err="1"/>
            <a:t>aparat</a:t>
          </a:r>
          <a:r>
            <a:rPr lang="en-US" sz="2400" kern="1200" dirty="0"/>
            <a:t> </a:t>
          </a:r>
          <a:r>
            <a:rPr lang="en-US" sz="2400" kern="1200" dirty="0" err="1"/>
            <a:t>pengadilan</a:t>
          </a:r>
          <a:r>
            <a:rPr lang="en-US" sz="2400" kern="1200" dirty="0"/>
            <a:t>, dan </a:t>
          </a:r>
          <a:r>
            <a:rPr lang="en-US" sz="2400" kern="1200" dirty="0" err="1"/>
            <a:t>kinerja</a:t>
          </a:r>
          <a:r>
            <a:rPr lang="en-US" sz="2400" kern="1200" dirty="0"/>
            <a:t> </a:t>
          </a:r>
          <a:r>
            <a:rPr lang="en-US" sz="2400" kern="1200" dirty="0" err="1"/>
            <a:t>pelayanan</a:t>
          </a:r>
          <a:r>
            <a:rPr lang="en-US" sz="2400" kern="1200" dirty="0"/>
            <a:t> </a:t>
          </a:r>
          <a:r>
            <a:rPr lang="en-US" sz="2400" kern="1200" dirty="0" err="1"/>
            <a:t>publik</a:t>
          </a:r>
          <a:r>
            <a:rPr lang="en-US" sz="2400" kern="1200" dirty="0"/>
            <a:t> </a:t>
          </a:r>
          <a:r>
            <a:rPr lang="en-US" sz="2400" kern="1200" dirty="0" err="1"/>
            <a:t>pengadilan</a:t>
          </a:r>
          <a:r>
            <a:rPr lang="en-US" sz="2400" kern="1200" dirty="0"/>
            <a:t>.</a:t>
          </a:r>
          <a:endParaRPr lang="en-ID" sz="2400" kern="1200" dirty="0"/>
        </a:p>
      </dsp:txBody>
      <dsp:txXfrm rot="-5400000">
        <a:off x="3785615" y="605066"/>
        <a:ext cx="6560052" cy="3141206"/>
      </dsp:txXfrm>
    </dsp:sp>
    <dsp:sp modelId="{FDF1A2AC-4905-4E01-845E-999B6918A1BF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FUNGSI PENGAWASAN</a:t>
          </a:r>
          <a:endParaRPr lang="en-ID" sz="4100" kern="1200" dirty="0"/>
        </a:p>
      </dsp:txBody>
      <dsp:txXfrm>
        <a:off x="184799" y="184799"/>
        <a:ext cx="3416018" cy="39817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2AEAF-25A4-4D37-8004-C60193BE4771}">
      <dsp:nvSpPr>
        <dsp:cNvPr id="0" name=""/>
        <dsp:cNvSpPr/>
      </dsp:nvSpPr>
      <dsp:spPr>
        <a:xfrm rot="5400000">
          <a:off x="5410072" y="-1189323"/>
          <a:ext cx="3481070" cy="67299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Menjaga</a:t>
          </a:r>
          <a:r>
            <a:rPr lang="en-US" sz="2000" kern="1200" dirty="0"/>
            <a:t> agar </a:t>
          </a:r>
          <a:r>
            <a:rPr lang="en-US" sz="2000" kern="1200" dirty="0" err="1"/>
            <a:t>pelaksanaan</a:t>
          </a:r>
          <a:r>
            <a:rPr lang="en-US" sz="2000" kern="1200" dirty="0"/>
            <a:t> </a:t>
          </a:r>
          <a:r>
            <a:rPr lang="en-US" sz="2000" kern="1200" dirty="0" err="1"/>
            <a:t>tugas</a:t>
          </a:r>
          <a:r>
            <a:rPr lang="en-US" sz="2000" kern="1200" dirty="0"/>
            <a:t> Lembaga </a:t>
          </a:r>
          <a:r>
            <a:rPr lang="en-US" sz="2000" kern="1200" dirty="0" err="1"/>
            <a:t>peradilan</a:t>
          </a:r>
          <a:r>
            <a:rPr lang="en-US" sz="2000" kern="1200" dirty="0"/>
            <a:t> </a:t>
          </a:r>
          <a:r>
            <a:rPr lang="en-US" sz="2000" kern="1200" dirty="0" err="1"/>
            <a:t>sesuai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rencana</a:t>
          </a:r>
          <a:r>
            <a:rPr lang="en-US" sz="2000" kern="1200" dirty="0"/>
            <a:t> dan </a:t>
          </a:r>
          <a:r>
            <a:rPr lang="en-US" sz="2000" kern="1200" dirty="0" err="1"/>
            <a:t>ketentuan</a:t>
          </a:r>
          <a:r>
            <a:rPr lang="en-US" sz="2000" kern="1200" dirty="0"/>
            <a:t> </a:t>
          </a:r>
          <a:r>
            <a:rPr lang="en-US" sz="2000" kern="1200" dirty="0" err="1"/>
            <a:t>peraturan</a:t>
          </a:r>
          <a:r>
            <a:rPr lang="en-US" sz="2000" kern="1200" dirty="0"/>
            <a:t> </a:t>
          </a:r>
          <a:r>
            <a:rPr lang="en-US" sz="2000" kern="1200" dirty="0" err="1"/>
            <a:t>perundang-undangan</a:t>
          </a:r>
          <a:r>
            <a:rPr lang="en-US" sz="2000" kern="1200" dirty="0"/>
            <a:t> yang </a:t>
          </a:r>
          <a:r>
            <a:rPr lang="en-US" sz="2000" kern="1200" dirty="0" err="1"/>
            <a:t>berlaku</a:t>
          </a:r>
          <a:r>
            <a:rPr lang="en-US" sz="2000" kern="1200" dirty="0"/>
            <a:t>.</a:t>
          </a:r>
          <a:endParaRPr lang="en-ID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Mengendalikan</a:t>
          </a:r>
          <a:r>
            <a:rPr lang="en-US" sz="2000" kern="1200" dirty="0"/>
            <a:t> agar </a:t>
          </a:r>
          <a:r>
            <a:rPr lang="en-US" sz="2000" kern="1200" dirty="0" err="1"/>
            <a:t>administrasi</a:t>
          </a:r>
          <a:r>
            <a:rPr lang="en-US" sz="2000" kern="1200" dirty="0"/>
            <a:t> </a:t>
          </a:r>
          <a:r>
            <a:rPr lang="en-US" sz="2000" kern="1200" dirty="0" err="1"/>
            <a:t>peradilan</a:t>
          </a:r>
          <a:r>
            <a:rPr lang="en-US" sz="2000" kern="1200" dirty="0"/>
            <a:t> </a:t>
          </a:r>
          <a:r>
            <a:rPr lang="en-US" sz="2000" kern="1200" dirty="0" err="1"/>
            <a:t>dikelola</a:t>
          </a:r>
          <a:r>
            <a:rPr lang="en-US" sz="2000" kern="1200" dirty="0"/>
            <a:t> </a:t>
          </a:r>
          <a:r>
            <a:rPr lang="en-US" sz="2000" kern="1200" dirty="0" err="1"/>
            <a:t>secara</a:t>
          </a:r>
          <a:r>
            <a:rPr lang="en-US" sz="2000" kern="1200" dirty="0"/>
            <a:t> </a:t>
          </a:r>
          <a:r>
            <a:rPr lang="en-US" sz="2000" kern="1200" dirty="0" err="1"/>
            <a:t>tertib</a:t>
          </a:r>
          <a:r>
            <a:rPr lang="en-US" sz="2000" kern="1200" dirty="0"/>
            <a:t> </a:t>
          </a:r>
          <a:r>
            <a:rPr lang="en-US" sz="2000" kern="1200" dirty="0" err="1"/>
            <a:t>sebagaiman</a:t>
          </a:r>
          <a:r>
            <a:rPr lang="en-US" sz="2000" kern="1200" dirty="0"/>
            <a:t> </a:t>
          </a:r>
          <a:r>
            <a:rPr lang="en-US" sz="2000" kern="1200" dirty="0" err="1"/>
            <a:t>mestinya</a:t>
          </a:r>
          <a:r>
            <a:rPr lang="en-US" sz="2000" kern="1200" dirty="0"/>
            <a:t>, dan apparat </a:t>
          </a:r>
          <a:r>
            <a:rPr lang="en-US" sz="2000" kern="1200" dirty="0" err="1"/>
            <a:t>peradilan</a:t>
          </a:r>
          <a:r>
            <a:rPr lang="en-US" sz="2000" kern="1200" dirty="0"/>
            <a:t> </a:t>
          </a:r>
          <a:r>
            <a:rPr lang="en-US" sz="2000" kern="1200" dirty="0" err="1"/>
            <a:t>melaksanakan</a:t>
          </a:r>
          <a:r>
            <a:rPr lang="en-US" sz="2000" kern="1200" dirty="0"/>
            <a:t> </a:t>
          </a:r>
          <a:r>
            <a:rPr lang="en-US" sz="2000" kern="1200" dirty="0" err="1"/>
            <a:t>tugasnya</a:t>
          </a:r>
          <a:r>
            <a:rPr lang="en-US" sz="2000" kern="1200" dirty="0"/>
            <a:t> </a:t>
          </a:r>
          <a:r>
            <a:rPr lang="en-US" sz="2000" kern="1200" dirty="0" err="1"/>
            <a:t>dengan</a:t>
          </a:r>
          <a:r>
            <a:rPr lang="en-US" sz="2000" kern="1200" dirty="0"/>
            <a:t> </a:t>
          </a:r>
          <a:r>
            <a:rPr lang="en-US" sz="2000" kern="1200" dirty="0" err="1"/>
            <a:t>sebaik-baiknya</a:t>
          </a:r>
          <a:r>
            <a:rPr lang="en-US" sz="2000" kern="1200" dirty="0"/>
            <a:t>.</a:t>
          </a:r>
          <a:endParaRPr lang="en-ID" sz="2000" kern="1200" dirty="0"/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Menjamin</a:t>
          </a:r>
          <a:r>
            <a:rPr lang="en-US" sz="2000" kern="1200" dirty="0"/>
            <a:t> </a:t>
          </a:r>
          <a:r>
            <a:rPr lang="en-US" sz="2000" kern="1200" dirty="0" err="1"/>
            <a:t>terwujudnya</a:t>
          </a:r>
          <a:r>
            <a:rPr lang="en-US" sz="2000" kern="1200" dirty="0"/>
            <a:t> </a:t>
          </a:r>
          <a:r>
            <a:rPr lang="en-US" sz="2000" kern="1200" dirty="0" err="1"/>
            <a:t>pelayanan</a:t>
          </a:r>
          <a:r>
            <a:rPr lang="en-US" sz="2000" kern="1200" dirty="0"/>
            <a:t> </a:t>
          </a:r>
          <a:r>
            <a:rPr lang="en-US" sz="2000" kern="1200" dirty="0" err="1"/>
            <a:t>publik</a:t>
          </a:r>
          <a:r>
            <a:rPr lang="en-US" sz="2000" kern="1200" dirty="0"/>
            <a:t> yang </a:t>
          </a:r>
          <a:r>
            <a:rPr lang="en-US" sz="2000" kern="1200" dirty="0" err="1"/>
            <a:t>baik</a:t>
          </a:r>
          <a:r>
            <a:rPr lang="en-US" sz="2000" kern="1200" dirty="0"/>
            <a:t> </a:t>
          </a:r>
          <a:r>
            <a:rPr lang="en-US" sz="2000" kern="1200" dirty="0" err="1"/>
            <a:t>bagi</a:t>
          </a:r>
          <a:r>
            <a:rPr lang="en-US" sz="2000" kern="1200" dirty="0"/>
            <a:t> para </a:t>
          </a:r>
          <a:r>
            <a:rPr lang="en-US" sz="2000" kern="1200" dirty="0" err="1"/>
            <a:t>pencari</a:t>
          </a:r>
          <a:r>
            <a:rPr lang="en-US" sz="2000" kern="1200" dirty="0"/>
            <a:t> </a:t>
          </a:r>
          <a:r>
            <a:rPr lang="en-US" sz="2000" kern="1200" dirty="0" err="1"/>
            <a:t>keadilan</a:t>
          </a:r>
          <a:r>
            <a:rPr lang="en-US" sz="2000" kern="1200" dirty="0"/>
            <a:t> yang </a:t>
          </a:r>
          <a:r>
            <a:rPr lang="en-US" sz="2000" kern="1200" dirty="0" err="1"/>
            <a:t>meliputi</a:t>
          </a:r>
          <a:r>
            <a:rPr lang="en-US" sz="2000" kern="1200" dirty="0"/>
            <a:t> : </a:t>
          </a:r>
          <a:r>
            <a:rPr lang="en-US" sz="2000" kern="1200" dirty="0" err="1"/>
            <a:t>kualitas</a:t>
          </a:r>
          <a:r>
            <a:rPr lang="en-US" sz="2000" kern="1200" dirty="0"/>
            <a:t> </a:t>
          </a:r>
          <a:r>
            <a:rPr lang="en-US" sz="2000" kern="1200" dirty="0" err="1"/>
            <a:t>putusan</a:t>
          </a:r>
          <a:r>
            <a:rPr lang="en-US" sz="2000" kern="1200" dirty="0"/>
            <a:t>, </a:t>
          </a:r>
          <a:r>
            <a:rPr lang="en-US" sz="2000" kern="1200" dirty="0" err="1"/>
            <a:t>waktu</a:t>
          </a:r>
          <a:r>
            <a:rPr lang="en-US" sz="2000" kern="1200" dirty="0"/>
            <a:t> </a:t>
          </a:r>
          <a:r>
            <a:rPr lang="en-US" sz="2000" kern="1200" dirty="0" err="1"/>
            <a:t>penyelesaian</a:t>
          </a:r>
          <a:r>
            <a:rPr lang="en-US" sz="2000" kern="1200" dirty="0"/>
            <a:t> </a:t>
          </a:r>
          <a:r>
            <a:rPr lang="en-US" sz="2000" kern="1200" dirty="0" err="1"/>
            <a:t>perkara</a:t>
          </a:r>
          <a:r>
            <a:rPr lang="en-US" sz="2000" kern="1200" dirty="0"/>
            <a:t> yang </a:t>
          </a:r>
          <a:r>
            <a:rPr lang="en-US" sz="2000" kern="1200" dirty="0" err="1"/>
            <a:t>cepat</a:t>
          </a:r>
          <a:r>
            <a:rPr lang="en-US" sz="2000" kern="1200" dirty="0"/>
            <a:t>, dan </a:t>
          </a:r>
          <a:r>
            <a:rPr lang="en-US" sz="2000" kern="1200" dirty="0" err="1"/>
            <a:t>biaya</a:t>
          </a:r>
          <a:r>
            <a:rPr lang="en-US" sz="2000" kern="1200" dirty="0"/>
            <a:t> </a:t>
          </a:r>
          <a:r>
            <a:rPr lang="en-US" sz="2000" kern="1200" dirty="0" err="1"/>
            <a:t>berperkara</a:t>
          </a:r>
          <a:r>
            <a:rPr lang="en-US" sz="2000" kern="1200" dirty="0"/>
            <a:t> yang </a:t>
          </a:r>
          <a:r>
            <a:rPr lang="en-US" sz="2000" kern="1200" dirty="0" err="1"/>
            <a:t>murah</a:t>
          </a:r>
          <a:r>
            <a:rPr lang="en-US" sz="2000" kern="1200" dirty="0"/>
            <a:t>. </a:t>
          </a:r>
          <a:endParaRPr lang="en-ID" sz="2000" kern="1200" dirty="0"/>
        </a:p>
      </dsp:txBody>
      <dsp:txXfrm rot="-5400000">
        <a:off x="3785615" y="605066"/>
        <a:ext cx="6560052" cy="3141206"/>
      </dsp:txXfrm>
    </dsp:sp>
    <dsp:sp modelId="{FDF1A2AC-4905-4E01-845E-999B6918A1BF}">
      <dsp:nvSpPr>
        <dsp:cNvPr id="0" name=""/>
        <dsp:cNvSpPr/>
      </dsp:nvSpPr>
      <dsp:spPr>
        <a:xfrm>
          <a:off x="0" y="0"/>
          <a:ext cx="3785616" cy="43513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TUJUAN PENGAWASAN</a:t>
          </a:r>
          <a:endParaRPr lang="en-ID" sz="4100" kern="1200" dirty="0"/>
        </a:p>
      </dsp:txBody>
      <dsp:txXfrm>
        <a:off x="184799" y="184799"/>
        <a:ext cx="3416018" cy="39817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26FD4-7EBA-4673-B82D-F50D30FE253E}">
      <dsp:nvSpPr>
        <dsp:cNvPr id="0" name=""/>
        <dsp:cNvSpPr/>
      </dsp:nvSpPr>
      <dsp:spPr>
        <a:xfrm>
          <a:off x="17006" y="270592"/>
          <a:ext cx="8262328" cy="264172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308E2D-4DF3-4765-BB67-448E48B8D860}">
      <dsp:nvSpPr>
        <dsp:cNvPr id="0" name=""/>
        <dsp:cNvSpPr/>
      </dsp:nvSpPr>
      <dsp:spPr>
        <a:xfrm>
          <a:off x="1295029" y="693084"/>
          <a:ext cx="8262328" cy="345231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Pengawasan</a:t>
          </a:r>
          <a:r>
            <a:rPr lang="en-US" sz="2400" b="1" kern="1200" dirty="0"/>
            <a:t> </a:t>
          </a:r>
          <a:r>
            <a:rPr lang="en-US" sz="2400" b="1" kern="1200" dirty="0" err="1"/>
            <a:t>dilaksanakan</a:t>
          </a:r>
          <a:r>
            <a:rPr lang="en-US" sz="2400" b="1" kern="1200" dirty="0"/>
            <a:t> </a:t>
          </a:r>
          <a:r>
            <a:rPr lang="en-US" sz="2400" b="1" kern="1200" dirty="0" err="1"/>
            <a:t>dengan</a:t>
          </a:r>
          <a:r>
            <a:rPr lang="en-US" sz="2400" b="1" kern="1200" dirty="0"/>
            <a:t> </a:t>
          </a:r>
          <a:r>
            <a:rPr lang="en-US" sz="2400" b="1" kern="1200" dirty="0" err="1"/>
            <a:t>maksud</a:t>
          </a:r>
          <a:r>
            <a:rPr lang="en-US" sz="2400" b="1" kern="1200" dirty="0"/>
            <a:t> </a:t>
          </a:r>
          <a:r>
            <a:rPr lang="en-US" sz="2400" b="1" kern="1200" dirty="0" err="1"/>
            <a:t>untuk</a:t>
          </a:r>
          <a:r>
            <a:rPr lang="en-US" sz="2400" b="1" kern="1200" dirty="0"/>
            <a:t> :</a:t>
          </a:r>
          <a:endParaRPr lang="en-ID" sz="2400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n-US" sz="1800" b="1" kern="1200" dirty="0" err="1"/>
            <a:t>Memperoleh</a:t>
          </a:r>
          <a:r>
            <a:rPr lang="en-US" sz="1800" b="1" kern="1200" dirty="0"/>
            <a:t> </a:t>
          </a:r>
          <a:r>
            <a:rPr lang="en-US" sz="1800" b="1" kern="1200" dirty="0" err="1"/>
            <a:t>informasi</a:t>
          </a:r>
          <a:r>
            <a:rPr lang="en-US" sz="1800" b="1" kern="1200" dirty="0"/>
            <a:t> </a:t>
          </a:r>
          <a:r>
            <a:rPr lang="en-US" sz="1800" b="1" kern="1200" dirty="0" err="1"/>
            <a:t>apakah</a:t>
          </a:r>
          <a:r>
            <a:rPr lang="en-US" sz="1800" b="1" kern="1200" dirty="0"/>
            <a:t> </a:t>
          </a:r>
          <a:r>
            <a:rPr lang="en-US" sz="1800" b="1" kern="1200" dirty="0" err="1"/>
            <a:t>penyelenggaraan</a:t>
          </a:r>
          <a:r>
            <a:rPr lang="en-US" sz="1800" b="1" kern="1200" dirty="0"/>
            <a:t> </a:t>
          </a:r>
          <a:r>
            <a:rPr lang="en-US" sz="1800" b="1" kern="1200" dirty="0" err="1"/>
            <a:t>tehnis</a:t>
          </a:r>
          <a:r>
            <a:rPr lang="en-US" sz="1800" b="1" kern="1200" dirty="0"/>
            <a:t> </a:t>
          </a:r>
          <a:r>
            <a:rPr lang="en-US" sz="1800" b="1" kern="1200" dirty="0" err="1"/>
            <a:t>peradilan</a:t>
          </a:r>
          <a:r>
            <a:rPr lang="en-US" sz="1800" b="1" kern="1200" dirty="0"/>
            <a:t>, </a:t>
          </a:r>
          <a:r>
            <a:rPr lang="en-US" sz="1800" b="1" kern="1200" dirty="0" err="1"/>
            <a:t>pengelolaan</a:t>
          </a:r>
          <a:r>
            <a:rPr lang="en-US" sz="1800" b="1" kern="1200" dirty="0"/>
            <a:t> </a:t>
          </a:r>
          <a:r>
            <a:rPr lang="en-US" sz="1800" b="1" kern="1200" dirty="0" err="1"/>
            <a:t>administrasi</a:t>
          </a:r>
          <a:r>
            <a:rPr lang="en-US" sz="1800" b="1" kern="1200" dirty="0"/>
            <a:t> </a:t>
          </a:r>
          <a:r>
            <a:rPr lang="en-US" sz="1800" b="1" kern="1200" dirty="0" err="1"/>
            <a:t>peradilan</a:t>
          </a:r>
          <a:r>
            <a:rPr lang="en-US" sz="1800" b="1" kern="1200" dirty="0"/>
            <a:t>, dan </a:t>
          </a:r>
          <a:r>
            <a:rPr lang="en-US" sz="1800" b="1" kern="1200" dirty="0" err="1"/>
            <a:t>pelaksanaan</a:t>
          </a:r>
          <a:r>
            <a:rPr lang="en-US" sz="1800" b="1" kern="1200" dirty="0"/>
            <a:t> </a:t>
          </a:r>
          <a:r>
            <a:rPr lang="en-US" sz="1800" b="1" kern="1200" dirty="0" err="1"/>
            <a:t>tugas</a:t>
          </a:r>
          <a:r>
            <a:rPr lang="en-US" sz="1800" b="1" kern="1200" dirty="0"/>
            <a:t> </a:t>
          </a:r>
          <a:r>
            <a:rPr lang="en-US" sz="1800" b="1" kern="1200" dirty="0" err="1"/>
            <a:t>umum</a:t>
          </a:r>
          <a:r>
            <a:rPr lang="en-US" sz="1800" b="1" kern="1200" dirty="0"/>
            <a:t> </a:t>
          </a:r>
          <a:r>
            <a:rPr lang="en-US" sz="1800" b="1" kern="1200" dirty="0" err="1"/>
            <a:t>peradilan</a:t>
          </a:r>
          <a:r>
            <a:rPr lang="en-US" sz="1800" b="1" kern="1200" dirty="0"/>
            <a:t> </a:t>
          </a:r>
          <a:r>
            <a:rPr lang="en-US" sz="1800" b="1" kern="1200" dirty="0" err="1"/>
            <a:t>telah</a:t>
          </a:r>
          <a:r>
            <a:rPr lang="en-US" sz="1800" b="1" kern="1200" dirty="0"/>
            <a:t> </a:t>
          </a:r>
          <a:r>
            <a:rPr lang="en-US" sz="1800" b="1" kern="1200" dirty="0" err="1"/>
            <a:t>dilaksanakan</a:t>
          </a:r>
          <a:r>
            <a:rPr lang="en-US" sz="1800" b="1" kern="1200" dirty="0"/>
            <a:t> </a:t>
          </a:r>
          <a:r>
            <a:rPr lang="en-US" sz="1800" b="1" kern="1200" dirty="0" err="1"/>
            <a:t>sesuai</a:t>
          </a:r>
          <a:r>
            <a:rPr lang="en-US" sz="1800" b="1" kern="1200" dirty="0"/>
            <a:t> </a:t>
          </a:r>
          <a:r>
            <a:rPr lang="en-US" sz="1800" b="1" kern="1200" dirty="0" err="1"/>
            <a:t>dengan</a:t>
          </a:r>
          <a:r>
            <a:rPr lang="en-US" sz="1800" b="1" kern="1200" dirty="0"/>
            <a:t> </a:t>
          </a:r>
          <a:r>
            <a:rPr lang="en-US" sz="1800" b="1" kern="1200" dirty="0" err="1"/>
            <a:t>rencana</a:t>
          </a:r>
          <a:r>
            <a:rPr lang="en-US" sz="1800" b="1" kern="1200" dirty="0"/>
            <a:t> dan </a:t>
          </a:r>
          <a:r>
            <a:rPr lang="en-US" sz="1800" b="1" kern="1200" dirty="0" err="1"/>
            <a:t>peraturan</a:t>
          </a:r>
          <a:r>
            <a:rPr lang="en-US" sz="1800" b="1" kern="1200" dirty="0"/>
            <a:t> </a:t>
          </a:r>
          <a:r>
            <a:rPr lang="en-US" sz="1800" b="1" kern="1200" dirty="0" err="1"/>
            <a:t>perundang-undangan</a:t>
          </a:r>
          <a:r>
            <a:rPr lang="en-US" sz="1800" b="1" kern="1200" dirty="0"/>
            <a:t> yang </a:t>
          </a:r>
          <a:r>
            <a:rPr lang="en-US" sz="1800" b="1" kern="1200" dirty="0" err="1"/>
            <a:t>berlaku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n-US" sz="1800" b="1" kern="1200" dirty="0" err="1"/>
            <a:t>Memperoleh</a:t>
          </a:r>
          <a:r>
            <a:rPr lang="en-US" sz="1800" b="1" kern="1200" dirty="0"/>
            <a:t> </a:t>
          </a:r>
          <a:r>
            <a:rPr lang="en-US" sz="1800" b="1" kern="1200" dirty="0" err="1"/>
            <a:t>umpan</a:t>
          </a:r>
          <a:r>
            <a:rPr lang="en-US" sz="1800" b="1" kern="1200" dirty="0"/>
            <a:t> </a:t>
          </a:r>
          <a:r>
            <a:rPr lang="en-US" sz="1800" b="1" kern="1200" dirty="0" err="1"/>
            <a:t>balik</a:t>
          </a:r>
          <a:r>
            <a:rPr lang="en-US" sz="1800" b="1" kern="1200" dirty="0"/>
            <a:t> </a:t>
          </a:r>
          <a:r>
            <a:rPr lang="en-US" sz="1800" b="1" kern="1200" dirty="0" err="1"/>
            <a:t>bpangagi</a:t>
          </a:r>
          <a:r>
            <a:rPr lang="en-US" sz="1800" b="1" kern="1200" dirty="0"/>
            <a:t> </a:t>
          </a:r>
          <a:r>
            <a:rPr lang="en-US" sz="1800" b="1" kern="1200" dirty="0" err="1"/>
            <a:t>kebijaksanaan</a:t>
          </a:r>
          <a:r>
            <a:rPr lang="en-US" sz="1800" b="1" kern="1200" dirty="0"/>
            <a:t>, </a:t>
          </a:r>
          <a:r>
            <a:rPr lang="en-US" sz="1800" b="1" kern="1200" dirty="0" err="1"/>
            <a:t>perencanaan</a:t>
          </a:r>
          <a:r>
            <a:rPr lang="en-US" sz="1800" b="1" kern="1200" dirty="0"/>
            <a:t> dan </a:t>
          </a:r>
          <a:r>
            <a:rPr lang="en-US" sz="1800" b="1" kern="1200" dirty="0" err="1"/>
            <a:t>pelaksanaan</a:t>
          </a:r>
          <a:r>
            <a:rPr lang="en-US" sz="1800" b="1" kern="1200" dirty="0"/>
            <a:t> </a:t>
          </a:r>
          <a:r>
            <a:rPr lang="en-US" sz="1800" b="1" kern="1200" dirty="0" err="1"/>
            <a:t>tugas-tugas</a:t>
          </a:r>
          <a:r>
            <a:rPr lang="en-US" sz="1800" b="1" kern="1200" dirty="0"/>
            <a:t> </a:t>
          </a:r>
          <a:r>
            <a:rPr lang="en-US" sz="1800" b="1" kern="1200" dirty="0" err="1"/>
            <a:t>peradilan</a:t>
          </a:r>
          <a:r>
            <a:rPr lang="en-US" sz="1800" b="1" kern="1200" dirty="0"/>
            <a:t>.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n-US" sz="1800" b="1" kern="1200" dirty="0" err="1"/>
            <a:t>Mencegah</a:t>
          </a:r>
          <a:r>
            <a:rPr lang="en-US" sz="1800" b="1" kern="1200" dirty="0"/>
            <a:t> </a:t>
          </a:r>
          <a:r>
            <a:rPr lang="en-US" sz="1800" b="1" kern="1200" dirty="0" err="1"/>
            <a:t>terjadinya</a:t>
          </a:r>
          <a:r>
            <a:rPr lang="en-US" sz="1800" b="1" kern="1200" dirty="0"/>
            <a:t> </a:t>
          </a:r>
          <a:r>
            <a:rPr lang="en-US" sz="1800" b="1" kern="1200" dirty="0" err="1"/>
            <a:t>penyiman</a:t>
          </a:r>
          <a:r>
            <a:rPr lang="en-US" sz="1800" b="1" kern="1200" dirty="0"/>
            <a:t>, mal </a:t>
          </a:r>
          <a:r>
            <a:rPr lang="en-US" sz="1800" b="1" kern="1200" dirty="0" err="1"/>
            <a:t>administrasi</a:t>
          </a:r>
          <a:r>
            <a:rPr lang="en-US" sz="1800" b="1" kern="1200" dirty="0"/>
            <a:t>, dan </a:t>
          </a:r>
          <a:r>
            <a:rPr lang="en-US" sz="1800" b="1" kern="1200" dirty="0" err="1"/>
            <a:t>pelaksanaan</a:t>
          </a:r>
          <a:r>
            <a:rPr lang="en-US" sz="1800" b="1" kern="1200" dirty="0"/>
            <a:t> </a:t>
          </a:r>
          <a:r>
            <a:rPr lang="en-US" sz="1800" b="1" kern="1200" dirty="0" err="1"/>
            <a:t>tugas-tugas</a:t>
          </a:r>
          <a:r>
            <a:rPr lang="en-US" sz="1800" b="1" kern="1200" dirty="0"/>
            <a:t> </a:t>
          </a:r>
          <a:r>
            <a:rPr lang="en-US" sz="1800" b="1" kern="1200" dirty="0" err="1"/>
            <a:t>peradilan</a:t>
          </a:r>
          <a:r>
            <a:rPr lang="en-US" sz="1800" b="1" kern="1200" dirty="0"/>
            <a:t>.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n-US" sz="1800" b="1" kern="1200" dirty="0" err="1"/>
            <a:t>Menilai</a:t>
          </a:r>
          <a:r>
            <a:rPr lang="en-US" sz="1800" b="1" kern="1200" dirty="0"/>
            <a:t> </a:t>
          </a:r>
          <a:r>
            <a:rPr lang="en-US" sz="1800" b="1" kern="1200" dirty="0" err="1"/>
            <a:t>kinerja</a:t>
          </a:r>
          <a:br>
            <a:rPr lang="en-US" sz="1800" b="1" kern="1200" dirty="0"/>
          </a:br>
          <a:br>
            <a:rPr lang="en-US" sz="1800" b="1" kern="1200" dirty="0"/>
          </a:br>
          <a:br>
            <a:rPr lang="en-US" sz="1400" kern="1200" dirty="0"/>
          </a:br>
          <a:br>
            <a:rPr lang="en-US" sz="1400" kern="1200" dirty="0"/>
          </a:br>
          <a:br>
            <a:rPr lang="en-US" sz="1400" kern="1200" dirty="0"/>
          </a:br>
          <a:endParaRPr lang="en-ID" sz="1400" kern="1200" dirty="0"/>
        </a:p>
      </dsp:txBody>
      <dsp:txXfrm>
        <a:off x="1396144" y="794199"/>
        <a:ext cx="8060098" cy="3250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826FD4-7EBA-4673-B82D-F50D30FE253E}">
      <dsp:nvSpPr>
        <dsp:cNvPr id="0" name=""/>
        <dsp:cNvSpPr/>
      </dsp:nvSpPr>
      <dsp:spPr>
        <a:xfrm>
          <a:off x="17006" y="270592"/>
          <a:ext cx="8262328" cy="264172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308E2D-4DF3-4765-BB67-448E48B8D860}">
      <dsp:nvSpPr>
        <dsp:cNvPr id="0" name=""/>
        <dsp:cNvSpPr/>
      </dsp:nvSpPr>
      <dsp:spPr>
        <a:xfrm>
          <a:off x="1295029" y="693084"/>
          <a:ext cx="8262328" cy="3452318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Dalam</a:t>
          </a:r>
          <a:r>
            <a:rPr lang="en-US" sz="2400" b="1" kern="1200" dirty="0"/>
            <a:t> </a:t>
          </a:r>
          <a:r>
            <a:rPr lang="en-US" sz="2400" b="1" kern="1200" dirty="0" err="1"/>
            <a:t>pelaksanaan</a:t>
          </a:r>
          <a:r>
            <a:rPr lang="en-US" sz="2400" b="1" kern="1200" dirty="0"/>
            <a:t> </a:t>
          </a:r>
          <a:r>
            <a:rPr lang="en-US" sz="2400" b="1" kern="1200" dirty="0" err="1"/>
            <a:t>pengawasan</a:t>
          </a:r>
          <a:r>
            <a:rPr lang="en-US" sz="2400" b="1" kern="1200" dirty="0"/>
            <a:t> </a:t>
          </a:r>
          <a:r>
            <a:rPr lang="en-US" sz="2400" b="1" kern="1200" dirty="0" err="1"/>
            <a:t>melekat</a:t>
          </a:r>
          <a:r>
            <a:rPr lang="en-US" sz="2400" b="1" kern="1200" dirty="0"/>
            <a:t> </a:t>
          </a:r>
          <a:r>
            <a:rPr lang="en-US" sz="2400" b="1" kern="1200" dirty="0" err="1"/>
            <a:t>wewenang</a:t>
          </a:r>
          <a:r>
            <a:rPr lang="en-US" sz="2400" b="1" kern="1200" dirty="0"/>
            <a:t> dan </a:t>
          </a:r>
          <a:r>
            <a:rPr lang="en-US" sz="2400" b="1" kern="1200" dirty="0" err="1"/>
            <a:t>tanggungjawab</a:t>
          </a:r>
          <a:r>
            <a:rPr lang="en-US" sz="2400" b="1" kern="1200" dirty="0"/>
            <a:t> </a:t>
          </a:r>
          <a:r>
            <a:rPr lang="en-US" sz="2400" b="1" kern="1200" dirty="0" err="1"/>
            <a:t>pengawasan</a:t>
          </a:r>
          <a:r>
            <a:rPr lang="en-US" sz="2400" b="1" kern="1200" dirty="0"/>
            <a:t> </a:t>
          </a:r>
          <a:r>
            <a:rPr lang="en-US" sz="2400" b="1" kern="1200" dirty="0" err="1"/>
            <a:t>berada</a:t>
          </a:r>
          <a:r>
            <a:rPr lang="en-US" sz="2400" b="1" kern="1200" dirty="0"/>
            <a:t> pada :</a:t>
          </a:r>
          <a:endParaRPr lang="en-ID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n-US" sz="1800" b="1" kern="1200" dirty="0"/>
            <a:t> Di </a:t>
          </a:r>
          <a:r>
            <a:rPr lang="en-US" sz="1800" b="1" kern="1200" dirty="0" err="1"/>
            <a:t>Lingkungan</a:t>
          </a:r>
          <a:r>
            <a:rPr lang="en-US" sz="1800" b="1" kern="1200" dirty="0"/>
            <a:t> </a:t>
          </a:r>
          <a:r>
            <a:rPr lang="en-US" sz="1800" b="1" kern="1200" dirty="0" err="1"/>
            <a:t>Mahkamah</a:t>
          </a:r>
          <a:r>
            <a:rPr lang="en-US" sz="1800" b="1" kern="1200" dirty="0"/>
            <a:t> agung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n-US" sz="1800" b="1" kern="1200" dirty="0"/>
            <a:t> Di </a:t>
          </a:r>
          <a:r>
            <a:rPr lang="en-US" sz="1800" b="1" kern="1200" dirty="0" err="1"/>
            <a:t>Lingkungan</a:t>
          </a:r>
          <a:r>
            <a:rPr lang="en-US" sz="1800" b="1" kern="1200" dirty="0"/>
            <a:t> </a:t>
          </a:r>
          <a:r>
            <a:rPr lang="en-US" sz="1800" b="1" kern="1200" dirty="0" err="1"/>
            <a:t>pengadilan</a:t>
          </a:r>
          <a:r>
            <a:rPr lang="en-US" sz="1800" b="1" kern="1200" dirty="0"/>
            <a:t> </a:t>
          </a:r>
          <a:r>
            <a:rPr lang="en-US" sz="1800" b="1" kern="1200" dirty="0" err="1"/>
            <a:t>tingkat</a:t>
          </a:r>
          <a:r>
            <a:rPr lang="en-US" sz="1800" b="1" kern="1200" dirty="0"/>
            <a:t> banding</a:t>
          </a:r>
          <a:endParaRPr lang="en-ID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lphaLcPeriod"/>
          </a:pPr>
          <a:r>
            <a:rPr lang="en-US" sz="1800" b="1" kern="1200" dirty="0"/>
            <a:t> Di </a:t>
          </a:r>
          <a:r>
            <a:rPr lang="en-US" sz="1800" b="1" kern="1200" dirty="0" err="1"/>
            <a:t>Lingkungan</a:t>
          </a:r>
          <a:r>
            <a:rPr lang="en-US" sz="1800" b="1" kern="1200" dirty="0"/>
            <a:t> </a:t>
          </a:r>
          <a:r>
            <a:rPr lang="en-US" sz="1800" b="1" kern="1200" dirty="0" err="1"/>
            <a:t>pengadilan</a:t>
          </a:r>
          <a:r>
            <a:rPr lang="en-US" sz="1800" b="1" kern="1200" dirty="0"/>
            <a:t> </a:t>
          </a:r>
          <a:r>
            <a:rPr lang="en-US" sz="1800" b="1" kern="1200" dirty="0" err="1"/>
            <a:t>tingkat</a:t>
          </a:r>
          <a:r>
            <a:rPr lang="en-US" sz="1800" b="1" kern="1200" dirty="0"/>
            <a:t> </a:t>
          </a:r>
          <a:r>
            <a:rPr lang="en-US" sz="1800" b="1" kern="1200" dirty="0" err="1"/>
            <a:t>pertama</a:t>
          </a:r>
          <a:endParaRPr lang="en-ID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1" kern="1200" dirty="0" err="1"/>
            <a:t>Pimpinan</a:t>
          </a:r>
          <a:r>
            <a:rPr lang="en-US" sz="1800" b="1" kern="1200" dirty="0"/>
            <a:t> </a:t>
          </a:r>
          <a:r>
            <a:rPr lang="en-US" sz="1800" b="1" kern="1200" dirty="0" err="1"/>
            <a:t>pengadilan</a:t>
          </a:r>
          <a:r>
            <a:rPr lang="en-US" sz="1800" b="1" kern="1200" dirty="0"/>
            <a:t> </a:t>
          </a:r>
          <a:r>
            <a:rPr lang="en-US" sz="1800" b="1" kern="1200" dirty="0" err="1"/>
            <a:t>tingkat</a:t>
          </a:r>
          <a:r>
            <a:rPr lang="en-US" sz="1800" b="1" kern="1200" dirty="0"/>
            <a:t> </a:t>
          </a:r>
          <a:r>
            <a:rPr lang="en-US" sz="1800" b="1" kern="1200" dirty="0" err="1"/>
            <a:t>pertama</a:t>
          </a:r>
          <a:endParaRPr lang="en-ID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1" kern="1200" dirty="0" err="1"/>
            <a:t>Seluruh</a:t>
          </a:r>
          <a:r>
            <a:rPr lang="en-US" sz="1800" b="1" kern="1200" dirty="0"/>
            <a:t> </a:t>
          </a:r>
          <a:r>
            <a:rPr lang="en-US" sz="1800" b="1" kern="1200" dirty="0" err="1"/>
            <a:t>pejabat</a:t>
          </a:r>
          <a:r>
            <a:rPr lang="en-US" sz="1800" b="1" kern="1200" dirty="0"/>
            <a:t> </a:t>
          </a:r>
          <a:r>
            <a:rPr lang="en-US" sz="1800" b="1" kern="1200" dirty="0" err="1"/>
            <a:t>kepaniteraan</a:t>
          </a:r>
          <a:endParaRPr lang="en-ID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800" b="1" kern="1200" dirty="0" err="1"/>
            <a:t>Seluruh</a:t>
          </a:r>
          <a:r>
            <a:rPr lang="en-US" sz="1800" b="1" kern="1200" dirty="0"/>
            <a:t> </a:t>
          </a:r>
          <a:r>
            <a:rPr lang="en-US" sz="1800" b="1" kern="1200" dirty="0" err="1"/>
            <a:t>pejabat</a:t>
          </a:r>
          <a:r>
            <a:rPr lang="en-US" sz="1800" b="1" kern="1200" dirty="0"/>
            <a:t> </a:t>
          </a:r>
          <a:r>
            <a:rPr lang="en-US" sz="1800" b="1" kern="1200" dirty="0" err="1"/>
            <a:t>struktural</a:t>
          </a:r>
          <a:r>
            <a:rPr lang="en-US" sz="1800" b="1" kern="1200" dirty="0"/>
            <a:t> </a:t>
          </a:r>
          <a:r>
            <a:rPr lang="en-US" sz="1800" b="1" kern="1200" dirty="0" err="1"/>
            <a:t>dilingkungan</a:t>
          </a:r>
          <a:r>
            <a:rPr lang="en-US" sz="1800" b="1" kern="1200" dirty="0"/>
            <a:t> </a:t>
          </a:r>
          <a:r>
            <a:rPr lang="en-US" sz="1800" b="1" kern="1200" dirty="0" err="1"/>
            <a:t>pengadilan</a:t>
          </a:r>
          <a:r>
            <a:rPr lang="en-US" sz="1800" b="1" kern="1200" dirty="0"/>
            <a:t> </a:t>
          </a:r>
          <a:r>
            <a:rPr lang="en-US" sz="1800" b="1" kern="1200" dirty="0" err="1"/>
            <a:t>tingkat</a:t>
          </a:r>
          <a:r>
            <a:rPr lang="en-US" sz="1800" b="1" kern="1200" dirty="0"/>
            <a:t> </a:t>
          </a:r>
          <a:r>
            <a:rPr lang="en-US" sz="1800" b="1" kern="1200" dirty="0" err="1"/>
            <a:t>pertama</a:t>
          </a:r>
          <a:r>
            <a:rPr lang="en-US" sz="1800" b="1" kern="1200" dirty="0"/>
            <a:t>. </a:t>
          </a:r>
          <a:endParaRPr lang="en-ID" sz="1800" b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800" b="1" kern="1200" dirty="0"/>
            <a:t>   </a:t>
          </a:r>
          <a:br>
            <a:rPr lang="en-US" sz="1800" b="1" kern="1200" dirty="0"/>
          </a:br>
          <a:br>
            <a:rPr lang="en-US" sz="1800" b="1" kern="1200" dirty="0"/>
          </a:br>
          <a:br>
            <a:rPr lang="en-US" sz="1400" kern="1200" dirty="0"/>
          </a:br>
          <a:br>
            <a:rPr lang="en-US" sz="1400" kern="1200" dirty="0"/>
          </a:br>
          <a:br>
            <a:rPr lang="en-US" sz="1400" kern="1200" dirty="0"/>
          </a:br>
          <a:endParaRPr lang="en-ID" sz="1400" kern="1200" dirty="0"/>
        </a:p>
      </dsp:txBody>
      <dsp:txXfrm>
        <a:off x="1396144" y="794199"/>
        <a:ext cx="8060098" cy="32500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C5EAFB-6942-403C-8100-64CABA4DFD60}">
      <dsp:nvSpPr>
        <dsp:cNvPr id="0" name=""/>
        <dsp:cNvSpPr/>
      </dsp:nvSpPr>
      <dsp:spPr>
        <a:xfrm>
          <a:off x="0" y="72549"/>
          <a:ext cx="10515600" cy="4206240"/>
        </a:xfrm>
        <a:prstGeom prst="leftRightRibbon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  <dsp:sp modelId="{B016235A-9ADD-4D45-A42B-48A9993ABDCE}">
      <dsp:nvSpPr>
        <dsp:cNvPr id="0" name=""/>
        <dsp:cNvSpPr/>
      </dsp:nvSpPr>
      <dsp:spPr>
        <a:xfrm>
          <a:off x="1261872" y="808640"/>
          <a:ext cx="3470148" cy="206105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A. RUANG LINGKUP </a:t>
          </a:r>
        </a:p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Ruang </a:t>
          </a:r>
          <a:r>
            <a:rPr lang="en-US" sz="2100" b="1" kern="1200" dirty="0" err="1"/>
            <a:t>Lingkup</a:t>
          </a:r>
          <a:r>
            <a:rPr lang="en-US" sz="2100" b="1" kern="1200" dirty="0"/>
            <a:t> </a:t>
          </a:r>
          <a:r>
            <a:rPr lang="en-US" sz="2100" b="1" kern="1200" dirty="0" err="1"/>
            <a:t>pengawasan</a:t>
          </a:r>
          <a:r>
            <a:rPr lang="en-US" sz="2100" b="1" kern="1200" dirty="0"/>
            <a:t> </a:t>
          </a:r>
          <a:r>
            <a:rPr lang="en-US" sz="2100" b="1" kern="1200" dirty="0" err="1"/>
            <a:t>meliputi</a:t>
          </a:r>
          <a:r>
            <a:rPr lang="en-US" sz="2100" b="1" kern="1200" dirty="0"/>
            <a:t>     </a:t>
          </a:r>
          <a:r>
            <a:rPr lang="en-US" sz="2100" b="1" kern="1200" dirty="0" err="1"/>
            <a:t>penyelenggaraan</a:t>
          </a:r>
          <a:r>
            <a:rPr lang="en-US" sz="2100" b="1" kern="1200" dirty="0"/>
            <a:t>, </a:t>
          </a:r>
          <a:r>
            <a:rPr lang="en-US" sz="2100" b="1" kern="1200" dirty="0" err="1"/>
            <a:t>pelaksanaan</a:t>
          </a:r>
          <a:r>
            <a:rPr lang="en-US" sz="2100" b="1" kern="1200" dirty="0"/>
            <a:t> dan </a:t>
          </a:r>
          <a:r>
            <a:rPr lang="en-US" sz="2100" b="1" kern="1200" dirty="0" err="1"/>
            <a:t>pengelolaan</a:t>
          </a:r>
          <a:r>
            <a:rPr lang="en-US" sz="2100" b="1" kern="1200" dirty="0"/>
            <a:t> </a:t>
          </a:r>
          <a:r>
            <a:rPr lang="en-US" sz="2100" b="1" kern="1200" dirty="0" err="1"/>
            <a:t>organisasi</a:t>
          </a:r>
          <a:r>
            <a:rPr lang="en-US" sz="2100" b="1" kern="1200" dirty="0"/>
            <a:t>, </a:t>
          </a:r>
          <a:r>
            <a:rPr lang="en-US" sz="2100" b="1" kern="1200" dirty="0" err="1"/>
            <a:t>administrasi</a:t>
          </a:r>
          <a:r>
            <a:rPr lang="en-US" sz="2100" b="1" kern="1200" dirty="0"/>
            <a:t> dan </a:t>
          </a:r>
          <a:r>
            <a:rPr lang="en-US" sz="2100" b="1" kern="1200" dirty="0" err="1"/>
            <a:t>finansial</a:t>
          </a:r>
          <a:r>
            <a:rPr lang="en-US" sz="2100" b="1" kern="1200" dirty="0"/>
            <a:t> </a:t>
          </a:r>
          <a:r>
            <a:rPr lang="en-US" sz="2100" b="1" kern="1200" dirty="0" err="1"/>
            <a:t>peradilan</a:t>
          </a:r>
          <a:endParaRPr lang="en-ID" sz="2100" b="1" kern="1200" dirty="0"/>
        </a:p>
      </dsp:txBody>
      <dsp:txXfrm>
        <a:off x="1261872" y="808640"/>
        <a:ext cx="3470148" cy="2061057"/>
      </dsp:txXfrm>
    </dsp:sp>
    <dsp:sp modelId="{56A305C9-304C-43AB-BF81-74B84AECF3D3}">
      <dsp:nvSpPr>
        <dsp:cNvPr id="0" name=""/>
        <dsp:cNvSpPr/>
      </dsp:nvSpPr>
      <dsp:spPr>
        <a:xfrm>
          <a:off x="5117091" y="1624738"/>
          <a:ext cx="4382500" cy="177485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6228" rIns="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B. SASARAN PENGAWASAN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 err="1"/>
            <a:t>Sasaran</a:t>
          </a:r>
          <a:r>
            <a:rPr lang="en-US" sz="1300" b="1" kern="1200" dirty="0"/>
            <a:t> </a:t>
          </a:r>
          <a:r>
            <a:rPr lang="en-US" sz="1300" b="1" kern="1200" dirty="0" err="1"/>
            <a:t>pengawasan</a:t>
          </a:r>
          <a:r>
            <a:rPr lang="en-US" sz="1300" b="1" kern="1200" dirty="0"/>
            <a:t> </a:t>
          </a:r>
          <a:r>
            <a:rPr lang="en-US" sz="1300" b="1" kern="1200" dirty="0" err="1"/>
            <a:t>meliputi</a:t>
          </a:r>
          <a:r>
            <a:rPr lang="en-US" sz="1300" b="1" kern="1200" dirty="0"/>
            <a:t> :</a:t>
          </a:r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1. Lembaga </a:t>
          </a:r>
          <a:r>
            <a:rPr lang="en-US" sz="1300" b="1" kern="1200" dirty="0" err="1"/>
            <a:t>peradilan</a:t>
          </a:r>
          <a:r>
            <a:rPr lang="en-US" sz="1300" b="1" kern="1200" dirty="0"/>
            <a:t> yang </a:t>
          </a:r>
          <a:r>
            <a:rPr lang="en-US" sz="1300" b="1" kern="1200" dirty="0" err="1"/>
            <a:t>meliputi</a:t>
          </a:r>
          <a:r>
            <a:rPr lang="en-US" sz="1300" b="1" kern="1200" dirty="0"/>
            <a:t>   </a:t>
          </a:r>
          <a:r>
            <a:rPr lang="en-US" sz="1300" b="1" kern="1200" dirty="0" err="1"/>
            <a:t>Mahkamah</a:t>
          </a:r>
          <a:r>
            <a:rPr lang="en-US" sz="1300" b="1" kern="1200" dirty="0"/>
            <a:t> Agung, </a:t>
          </a:r>
          <a:r>
            <a:rPr lang="en-US" sz="1300" b="1" kern="1200" dirty="0" err="1"/>
            <a:t>pengadilan</a:t>
          </a:r>
          <a:r>
            <a:rPr lang="en-US" sz="1300" b="1" kern="1200" dirty="0"/>
            <a:t> </a:t>
          </a:r>
          <a:r>
            <a:rPr lang="en-US" sz="1300" b="1" kern="1200" dirty="0" err="1"/>
            <a:t>tingkat</a:t>
          </a:r>
          <a:r>
            <a:rPr lang="en-US" sz="1300" b="1" kern="1200" dirty="0"/>
            <a:t> banding, dan </a:t>
          </a:r>
          <a:r>
            <a:rPr lang="en-US" sz="1300" b="1" kern="1200" dirty="0" err="1"/>
            <a:t>pengadilan</a:t>
          </a:r>
          <a:r>
            <a:rPr lang="en-US" sz="1300" b="1" kern="1200" dirty="0"/>
            <a:t> </a:t>
          </a:r>
          <a:r>
            <a:rPr lang="en-US" sz="1300" b="1" kern="1200" dirty="0" err="1"/>
            <a:t>tingkat</a:t>
          </a:r>
          <a:r>
            <a:rPr lang="en-US" sz="1300" b="1" kern="1200" dirty="0"/>
            <a:t> </a:t>
          </a:r>
          <a:r>
            <a:rPr lang="en-US" sz="1300" b="1" kern="1200" dirty="0" err="1"/>
            <a:t>pertama</a:t>
          </a:r>
          <a:endParaRPr lang="en-US" sz="1300" b="1" kern="1200" dirty="0"/>
        </a:p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/>
            <a:t>2. </a:t>
          </a:r>
          <a:r>
            <a:rPr lang="en-US" sz="1300" b="1" kern="1200" dirty="0" err="1"/>
            <a:t>Aparat</a:t>
          </a:r>
          <a:r>
            <a:rPr lang="en-US" sz="1300" b="1" kern="1200" dirty="0"/>
            <a:t> </a:t>
          </a:r>
          <a:r>
            <a:rPr lang="en-US" sz="1300" b="1" kern="1200" dirty="0" err="1"/>
            <a:t>peradilan</a:t>
          </a:r>
          <a:r>
            <a:rPr lang="en-US" sz="1300" b="1" kern="1200" dirty="0"/>
            <a:t> di </a:t>
          </a:r>
          <a:r>
            <a:rPr lang="en-US" sz="1300" b="1" kern="1200" dirty="0" err="1"/>
            <a:t>Lingkungan</a:t>
          </a:r>
          <a:r>
            <a:rPr lang="en-US" sz="1300" b="1" kern="1200" dirty="0"/>
            <a:t> </a:t>
          </a:r>
          <a:r>
            <a:rPr lang="en-US" sz="1300" b="1" kern="1200" dirty="0" err="1"/>
            <a:t>Mahkamah</a:t>
          </a:r>
          <a:r>
            <a:rPr lang="en-US" sz="1300" b="1" kern="1200" dirty="0"/>
            <a:t> Agung, </a:t>
          </a:r>
          <a:r>
            <a:rPr lang="en-US" sz="1300" b="1" kern="1200" dirty="0" err="1"/>
            <a:t>pengadilan</a:t>
          </a:r>
          <a:r>
            <a:rPr lang="en-US" sz="1300" b="1" kern="1200" dirty="0"/>
            <a:t> </a:t>
          </a:r>
          <a:r>
            <a:rPr lang="en-US" sz="1300" b="1" kern="1200" dirty="0" err="1"/>
            <a:t>tingkat</a:t>
          </a:r>
          <a:r>
            <a:rPr lang="en-US" sz="1300" b="1" kern="1200" dirty="0"/>
            <a:t> banding, dan </a:t>
          </a:r>
          <a:r>
            <a:rPr lang="en-US" sz="1300" b="1" kern="1200" dirty="0" err="1"/>
            <a:t>pengadilan</a:t>
          </a:r>
          <a:r>
            <a:rPr lang="en-US" sz="1300" b="1" kern="1200" dirty="0"/>
            <a:t> </a:t>
          </a:r>
          <a:r>
            <a:rPr lang="en-US" sz="1300" b="1" kern="1200" dirty="0" err="1"/>
            <a:t>tingkat</a:t>
          </a:r>
          <a:r>
            <a:rPr lang="en-US" sz="1300" b="1" kern="1200" dirty="0"/>
            <a:t> </a:t>
          </a:r>
          <a:r>
            <a:rPr lang="en-US" sz="1300" b="1" kern="1200" dirty="0" err="1"/>
            <a:t>pertama</a:t>
          </a:r>
          <a:endParaRPr lang="en-ID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1000" kern="1200" dirty="0"/>
        </a:p>
      </dsp:txBody>
      <dsp:txXfrm>
        <a:off x="5117091" y="1624738"/>
        <a:ext cx="4382500" cy="17748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69F7FC-A587-4911-9FCB-FD3F7BBDBC08}">
      <dsp:nvSpPr>
        <dsp:cNvPr id="0" name=""/>
        <dsp:cNvSpPr/>
      </dsp:nvSpPr>
      <dsp:spPr>
        <a:xfrm>
          <a:off x="5134" y="0"/>
          <a:ext cx="10505329" cy="513186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RUANG LINGKUP &amp; SASARAN PENGAWASAN</a:t>
          </a:r>
          <a:endParaRPr lang="en-ID" sz="2100" kern="1200" dirty="0"/>
        </a:p>
      </dsp:txBody>
      <dsp:txXfrm>
        <a:off x="30185" y="25051"/>
        <a:ext cx="10455227" cy="4630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DC4422-A984-4ABB-8093-33FBB7522E2A}">
      <dsp:nvSpPr>
        <dsp:cNvPr id="0" name=""/>
        <dsp:cNvSpPr/>
      </dsp:nvSpPr>
      <dsp:spPr>
        <a:xfrm>
          <a:off x="0" y="334809"/>
          <a:ext cx="5791201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1.  </a:t>
          </a:r>
          <a:r>
            <a:rPr lang="en-US" sz="3100" b="1" kern="1200" dirty="0" err="1"/>
            <a:t>Bentuk</a:t>
          </a:r>
          <a:r>
            <a:rPr lang="en-US" sz="3100" b="1" kern="1200" dirty="0"/>
            <a:t> </a:t>
          </a:r>
          <a:r>
            <a:rPr lang="en-US" sz="3100" b="1" kern="1200" dirty="0" err="1"/>
            <a:t>Pengawasan</a:t>
          </a:r>
          <a:r>
            <a:rPr lang="en-US" sz="3100" b="1" kern="1200" dirty="0"/>
            <a:t> </a:t>
          </a:r>
          <a:endParaRPr lang="en-ID" sz="3100" kern="1200" dirty="0"/>
        </a:p>
      </dsp:txBody>
      <dsp:txXfrm>
        <a:off x="36296" y="371105"/>
        <a:ext cx="5718609" cy="670943"/>
      </dsp:txXfrm>
    </dsp:sp>
    <dsp:sp modelId="{72B695A7-F3EC-4CEE-935D-A30B8FB19458}">
      <dsp:nvSpPr>
        <dsp:cNvPr id="0" name=""/>
        <dsp:cNvSpPr/>
      </dsp:nvSpPr>
      <dsp:spPr>
        <a:xfrm>
          <a:off x="0" y="1167624"/>
          <a:ext cx="5791201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 err="1"/>
            <a:t>Bentuk</a:t>
          </a:r>
          <a:r>
            <a:rPr lang="en-US" sz="3100" b="1" kern="1200" dirty="0"/>
            <a:t> </a:t>
          </a:r>
          <a:r>
            <a:rPr lang="en-US" sz="3100" b="1" kern="1200" dirty="0" err="1"/>
            <a:t>pengawasan</a:t>
          </a:r>
          <a:r>
            <a:rPr lang="en-US" sz="3100" b="1" kern="1200" dirty="0"/>
            <a:t> </a:t>
          </a:r>
          <a:r>
            <a:rPr lang="en-US" sz="3100" b="1" kern="1200" dirty="0" err="1"/>
            <a:t>terdiri</a:t>
          </a:r>
          <a:r>
            <a:rPr lang="en-US" sz="3100" b="1" kern="1200" dirty="0"/>
            <a:t> </a:t>
          </a:r>
          <a:r>
            <a:rPr lang="en-US" sz="3100" b="1" kern="1200" dirty="0" err="1"/>
            <a:t>atas</a:t>
          </a:r>
          <a:r>
            <a:rPr lang="en-US" sz="3100" b="1" kern="1200" dirty="0"/>
            <a:t> :</a:t>
          </a:r>
          <a:endParaRPr lang="en-ID" sz="3100" kern="1200" dirty="0"/>
        </a:p>
      </dsp:txBody>
      <dsp:txXfrm>
        <a:off x="36296" y="1203920"/>
        <a:ext cx="5718609" cy="670943"/>
      </dsp:txXfrm>
    </dsp:sp>
    <dsp:sp modelId="{7C8A76EE-8DB9-4A16-87C6-3517FC56E33B}">
      <dsp:nvSpPr>
        <dsp:cNvPr id="0" name=""/>
        <dsp:cNvSpPr/>
      </dsp:nvSpPr>
      <dsp:spPr>
        <a:xfrm>
          <a:off x="0" y="2000439"/>
          <a:ext cx="5791201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b="1" kern="1200" dirty="0"/>
            <a:t>a. </a:t>
          </a:r>
          <a:r>
            <a:rPr lang="en-ID" sz="3100" b="1" kern="1200" dirty="0" err="1"/>
            <a:t>Pengawasan</a:t>
          </a:r>
          <a:r>
            <a:rPr lang="en-ID" sz="3100" b="1" kern="1200" dirty="0"/>
            <a:t> </a:t>
          </a:r>
          <a:r>
            <a:rPr lang="en-ID" sz="3100" b="1" kern="1200" dirty="0" err="1"/>
            <a:t>Langsung</a:t>
          </a:r>
          <a:r>
            <a:rPr lang="en-ID" sz="3100" b="1" kern="1200" dirty="0"/>
            <a:t> </a:t>
          </a:r>
          <a:endParaRPr lang="en-ID" sz="3100" kern="1200" dirty="0"/>
        </a:p>
      </dsp:txBody>
      <dsp:txXfrm>
        <a:off x="36296" y="2036735"/>
        <a:ext cx="5718609" cy="670943"/>
      </dsp:txXfrm>
    </dsp:sp>
    <dsp:sp modelId="{CB4A7A7F-287E-4610-B753-18447ACD772F}">
      <dsp:nvSpPr>
        <dsp:cNvPr id="0" name=""/>
        <dsp:cNvSpPr/>
      </dsp:nvSpPr>
      <dsp:spPr>
        <a:xfrm>
          <a:off x="0" y="2833255"/>
          <a:ext cx="5791201" cy="7435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b="1" kern="1200"/>
            <a:t>b. Pengawasan tidak Langsung</a:t>
          </a:r>
          <a:endParaRPr lang="en-ID" sz="3100" kern="1200"/>
        </a:p>
      </dsp:txBody>
      <dsp:txXfrm>
        <a:off x="36296" y="2869551"/>
        <a:ext cx="5718609" cy="6709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C3E2D7-E72E-4174-A5D3-42F6D75E806B}">
      <dsp:nvSpPr>
        <dsp:cNvPr id="0" name=""/>
        <dsp:cNvSpPr/>
      </dsp:nvSpPr>
      <dsp:spPr>
        <a:xfrm>
          <a:off x="0" y="95409"/>
          <a:ext cx="408732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2.   Prinsip Pengawasan</a:t>
          </a:r>
          <a:endParaRPr lang="en-ID" sz="1400" kern="1200"/>
        </a:p>
      </dsp:txBody>
      <dsp:txXfrm>
        <a:off x="16392" y="111801"/>
        <a:ext cx="4054538" cy="303006"/>
      </dsp:txXfrm>
    </dsp:sp>
    <dsp:sp modelId="{424F7891-ADC4-40A8-8B15-948BE71E2A6D}">
      <dsp:nvSpPr>
        <dsp:cNvPr id="0" name=""/>
        <dsp:cNvSpPr/>
      </dsp:nvSpPr>
      <dsp:spPr>
        <a:xfrm>
          <a:off x="0" y="471519"/>
          <a:ext cx="408732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Pengawasan dilakukan dengan</a:t>
          </a:r>
          <a:endParaRPr lang="en-ID" sz="1400" kern="1200"/>
        </a:p>
      </dsp:txBody>
      <dsp:txXfrm>
        <a:off x="16392" y="487911"/>
        <a:ext cx="4054538" cy="303006"/>
      </dsp:txXfrm>
    </dsp:sp>
    <dsp:sp modelId="{EED1317C-6CC4-446E-81A4-ECDB191ADE3E}">
      <dsp:nvSpPr>
        <dsp:cNvPr id="0" name=""/>
        <dsp:cNvSpPr/>
      </dsp:nvSpPr>
      <dsp:spPr>
        <a:xfrm>
          <a:off x="0" y="847630"/>
          <a:ext cx="408732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berpegang pada prinsip-prinsip :</a:t>
          </a:r>
          <a:endParaRPr lang="en-ID" sz="1400" kern="1200"/>
        </a:p>
      </dsp:txBody>
      <dsp:txXfrm>
        <a:off x="16392" y="864022"/>
        <a:ext cx="4054538" cy="303006"/>
      </dsp:txXfrm>
    </dsp:sp>
    <dsp:sp modelId="{1644159E-3484-44B6-AD40-5D283368E91D}">
      <dsp:nvSpPr>
        <dsp:cNvPr id="0" name=""/>
        <dsp:cNvSpPr/>
      </dsp:nvSpPr>
      <dsp:spPr>
        <a:xfrm>
          <a:off x="0" y="1223739"/>
          <a:ext cx="408732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a. Independensi</a:t>
          </a:r>
          <a:endParaRPr lang="en-ID" sz="1400" kern="1200"/>
        </a:p>
      </dsp:txBody>
      <dsp:txXfrm>
        <a:off x="16392" y="1240131"/>
        <a:ext cx="4054538" cy="303006"/>
      </dsp:txXfrm>
    </dsp:sp>
    <dsp:sp modelId="{69189AD6-A7C8-4228-BE8A-43C915FDDB2F}">
      <dsp:nvSpPr>
        <dsp:cNvPr id="0" name=""/>
        <dsp:cNvSpPr/>
      </dsp:nvSpPr>
      <dsp:spPr>
        <a:xfrm>
          <a:off x="0" y="1599849"/>
          <a:ext cx="408732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b. Objektivitas</a:t>
          </a:r>
          <a:endParaRPr lang="en-ID" sz="1400" kern="1200"/>
        </a:p>
      </dsp:txBody>
      <dsp:txXfrm>
        <a:off x="16392" y="1616241"/>
        <a:ext cx="4054538" cy="303006"/>
      </dsp:txXfrm>
    </dsp:sp>
    <dsp:sp modelId="{ADE048F7-AD09-4D0C-9299-921F3F68EB36}">
      <dsp:nvSpPr>
        <dsp:cNvPr id="0" name=""/>
        <dsp:cNvSpPr/>
      </dsp:nvSpPr>
      <dsp:spPr>
        <a:xfrm>
          <a:off x="0" y="1975959"/>
          <a:ext cx="408732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c. Kompetensi</a:t>
          </a:r>
          <a:endParaRPr lang="en-ID" sz="1400" kern="1200"/>
        </a:p>
      </dsp:txBody>
      <dsp:txXfrm>
        <a:off x="16392" y="1992351"/>
        <a:ext cx="4054538" cy="303006"/>
      </dsp:txXfrm>
    </dsp:sp>
    <dsp:sp modelId="{4589FD43-EDE9-4CD8-AB64-AE4F34F9B914}">
      <dsp:nvSpPr>
        <dsp:cNvPr id="0" name=""/>
        <dsp:cNvSpPr/>
      </dsp:nvSpPr>
      <dsp:spPr>
        <a:xfrm>
          <a:off x="0" y="2352070"/>
          <a:ext cx="408732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d. Formalistik</a:t>
          </a:r>
          <a:endParaRPr lang="en-ID" sz="1400" kern="1200"/>
        </a:p>
      </dsp:txBody>
      <dsp:txXfrm>
        <a:off x="16392" y="2368462"/>
        <a:ext cx="4054538" cy="303006"/>
      </dsp:txXfrm>
    </dsp:sp>
    <dsp:sp modelId="{02F5E962-1FED-4A2D-AC95-4725BB2736F1}">
      <dsp:nvSpPr>
        <dsp:cNvPr id="0" name=""/>
        <dsp:cNvSpPr/>
      </dsp:nvSpPr>
      <dsp:spPr>
        <a:xfrm>
          <a:off x="0" y="2728179"/>
          <a:ext cx="408732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e. Koordinasi</a:t>
          </a:r>
          <a:endParaRPr lang="en-ID" sz="1400" kern="1200"/>
        </a:p>
      </dsp:txBody>
      <dsp:txXfrm>
        <a:off x="16392" y="2744571"/>
        <a:ext cx="4054538" cy="303006"/>
      </dsp:txXfrm>
    </dsp:sp>
    <dsp:sp modelId="{C13E4415-3897-435A-884A-D29153658D58}">
      <dsp:nvSpPr>
        <dsp:cNvPr id="0" name=""/>
        <dsp:cNvSpPr/>
      </dsp:nvSpPr>
      <dsp:spPr>
        <a:xfrm>
          <a:off x="0" y="3104289"/>
          <a:ext cx="408732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f. Integrasi dan Sinkronisasi</a:t>
          </a:r>
          <a:endParaRPr lang="en-ID" sz="1400" kern="1200"/>
        </a:p>
      </dsp:txBody>
      <dsp:txXfrm>
        <a:off x="16392" y="3120681"/>
        <a:ext cx="4054538" cy="303006"/>
      </dsp:txXfrm>
    </dsp:sp>
    <dsp:sp modelId="{F1C45905-92E6-4FC2-B467-B09A0C2CE9B1}">
      <dsp:nvSpPr>
        <dsp:cNvPr id="0" name=""/>
        <dsp:cNvSpPr/>
      </dsp:nvSpPr>
      <dsp:spPr>
        <a:xfrm>
          <a:off x="0" y="3480400"/>
          <a:ext cx="4087322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b="1" kern="1200"/>
            <a:t>g. Efisien, Efektif &amp; Ekonomis</a:t>
          </a:r>
          <a:endParaRPr lang="en-ID" sz="1400" kern="1200"/>
        </a:p>
      </dsp:txBody>
      <dsp:txXfrm>
        <a:off x="16392" y="3496792"/>
        <a:ext cx="4054538" cy="3030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5EE0F-E104-4F58-869C-CB1E33F49F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D2A880-7F37-4E9B-9556-B4E51C435E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7713D-C94C-4518-92DA-A43C61925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A35F5-0473-4278-92DF-63B6ED9D0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EEDB5-C880-4A64-B31A-1968F4BF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085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F294-D03F-4D29-B7F3-528ABF4A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CCC50-B99D-4563-B483-55FC88ECC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08B7C-2E83-4829-9D98-5D5E58863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AF555B-3B9E-4D83-B29B-49DCA0C0E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217AA-0302-4C7A-BED5-B4E70173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0293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E92D32-DC98-4D17-B7EC-D6823A336E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D1411-6782-4882-82F7-446089DA9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D8B42-7011-4DA8-9368-643E3715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7988B-383C-4808-8095-FD17E0FAE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23B46-F22D-4165-A476-91B29131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70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161EA-6EA0-4EFD-967B-F2A04352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AD646-A33C-4B69-90C7-13EE245B8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BCE0B-E67D-4EE9-8F39-12BDCCD3B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AB2F5-20CF-4EE9-B6AE-F9AD1E53D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6F6D3-8D0F-4CB8-BB54-C0F624AD9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016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4C04B-68CA-47B4-A56B-FF0FC430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9D9A7A-F2CD-43EF-AFBF-76C1D62157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3D92-6670-48CA-9443-DECE18B8F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FD5D3-7D6F-428F-A089-67D44275B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5ADF-A67E-482A-B888-AF48D007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007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A33E-66B4-4BF9-ADC7-839C39441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B8977-A014-4A70-AACA-92C6A3596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BBC2F6-C0D8-438C-B3E2-BB2823C70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C4B0B-3449-40CD-BA05-0F7AD4057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A6874-451C-43F9-99B8-816E68A1A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6D866E-47A6-4200-A1B6-9CF2A256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7404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220C4-5F94-45E3-B870-DB192E48C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74A16-57A2-46A3-8358-B2F95AE6A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A5F3DC-FFF4-4785-8148-A44A22534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8DEAE6-C86E-4EFC-A954-6C0A5B7621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276E89-FC05-4C67-9446-20BE8E82A0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50FE4-D18E-4C25-A6F2-F106FD731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671762-75A8-4252-9E32-9A7875EB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8134C1-622B-4642-A6D3-55AE77B0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792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11CE1-8680-4E76-9A60-77914C827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33792-122E-4288-8CFD-4DAD2DCC6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2F3D28-316F-4E7B-B7D4-BF4D300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57272-E715-479A-A5D3-E25370878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6625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4C16C-142F-4135-8E92-B19EF3A3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94B4BA-EE47-4F8C-AB8E-431415BF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2012E-E4E1-476B-90F1-AF836DD7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6462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8F72-3770-4709-848F-53BA38929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4072-7C59-4876-BFC0-1DF3E782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91074A-9AC6-4F27-B71C-5865718CAB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B8A15-2082-47F5-927C-CB4A4932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8AD63-7922-4B85-86D7-977A536E5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CB120-CE4B-4510-AD21-85F9C5C3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0516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10C4-A3CD-4BCE-9B30-79E5F6B69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5BC1B5-29B9-449B-9370-6ED86D0E5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D0800-D01D-4794-9FCF-09BB1D2F2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37D96C-6B05-4C66-B2F3-AB9AA569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AA19CE-0ED2-407B-8F61-21A16ABCB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24107B-0092-478F-AD55-E05903B5D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3057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C3FA5-897A-4F26-B9A6-1A39A2657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10384-8E19-41B9-AFFB-E0B0F8AC8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EFCED-D9E6-49EC-A67A-5217E44CE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A7D86-5D44-4B55-A0BE-84EADE5FE663}" type="datetimeFigureOut">
              <a:rPr lang="en-ID" smtClean="0"/>
              <a:t>20/04/2022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870C8-C9D5-49C9-9D29-4A18A7EB2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E7F42-EA0A-433B-BCFD-9500C4770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BBE82-FEAB-4EB0-85BA-C491149EC44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3790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7.xml"/><Relationship Id="rId3" Type="http://schemas.openxmlformats.org/officeDocument/2006/relationships/diagramLayout" Target="../diagrams/layout6.xml"/><Relationship Id="rId7" Type="http://schemas.openxmlformats.org/officeDocument/2006/relationships/image" Target="../media/image1.png"/><Relationship Id="rId12" Type="http://schemas.openxmlformats.org/officeDocument/2006/relationships/diagramQuickStyle" Target="../diagrams/quickStyle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diagramLayout" Target="../diagrams/layout7.xml"/><Relationship Id="rId5" Type="http://schemas.openxmlformats.org/officeDocument/2006/relationships/diagramColors" Target="../diagrams/colors6.xml"/><Relationship Id="rId10" Type="http://schemas.openxmlformats.org/officeDocument/2006/relationships/diagramData" Target="../diagrams/data7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.png"/><Relationship Id="rId14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9.xml"/><Relationship Id="rId3" Type="http://schemas.openxmlformats.org/officeDocument/2006/relationships/diagramLayout" Target="../diagrams/layout8.xml"/><Relationship Id="rId7" Type="http://schemas.openxmlformats.org/officeDocument/2006/relationships/image" Target="../media/image1.png"/><Relationship Id="rId12" Type="http://schemas.openxmlformats.org/officeDocument/2006/relationships/diagramQuickStyle" Target="../diagrams/quickStyle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diagramLayout" Target="../diagrams/layout9.xml"/><Relationship Id="rId5" Type="http://schemas.openxmlformats.org/officeDocument/2006/relationships/diagramColors" Target="../diagrams/colors8.xml"/><Relationship Id="rId10" Type="http://schemas.openxmlformats.org/officeDocument/2006/relationships/diagramData" Target="../diagrams/data9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.png"/><Relationship Id="rId14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Colors" Target="../diagrams/colors11.xml"/><Relationship Id="rId3" Type="http://schemas.openxmlformats.org/officeDocument/2006/relationships/diagramLayout" Target="../diagrams/layout10.xml"/><Relationship Id="rId7" Type="http://schemas.openxmlformats.org/officeDocument/2006/relationships/image" Target="../media/image1.png"/><Relationship Id="rId12" Type="http://schemas.openxmlformats.org/officeDocument/2006/relationships/diagramQuickStyle" Target="../diagrams/quickStyle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openxmlformats.org/officeDocument/2006/relationships/diagramLayout" Target="../diagrams/layout11.xml"/><Relationship Id="rId5" Type="http://schemas.openxmlformats.org/officeDocument/2006/relationships/diagramColors" Target="../diagrams/colors10.xml"/><Relationship Id="rId10" Type="http://schemas.openxmlformats.org/officeDocument/2006/relationships/diagramData" Target="../diagrams/data11.xml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.png"/><Relationship Id="rId14" Type="http://schemas.microsoft.com/office/2007/relationships/diagramDrawing" Target="../diagrams/drawin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C2E5-6CDB-4B96-AC76-3C8F4A2367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5896"/>
            <a:ext cx="9144000" cy="2387600"/>
          </a:xfr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b="1" dirty="0">
                <a:solidFill>
                  <a:srgbClr val="0070C0"/>
                </a:solidFill>
              </a:rPr>
              <a:t>PENGGUNAAN APLIKASI WASTITAMA</a:t>
            </a:r>
            <a:endParaRPr lang="en-ID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9019B-D0C9-4F0A-9E46-687CB1B4A6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59134" y="5491955"/>
            <a:ext cx="3352800" cy="487363"/>
          </a:xfrm>
        </p:spPr>
        <p:txBody>
          <a:bodyPr/>
          <a:lstStyle/>
          <a:p>
            <a:r>
              <a:rPr lang="en-US" dirty="0" err="1">
                <a:solidFill>
                  <a:schemeClr val="accent4">
                    <a:lumMod val="75000"/>
                  </a:schemeClr>
                </a:solidFill>
              </a:rPr>
              <a:t>Serang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, 20 April 2022</a:t>
            </a:r>
            <a:endParaRPr lang="en-ID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2B6ED8-F99D-4918-9E02-4C67DEBBC32E}"/>
              </a:ext>
            </a:extLst>
          </p:cNvPr>
          <p:cNvGrpSpPr/>
          <p:nvPr/>
        </p:nvGrpSpPr>
        <p:grpSpPr>
          <a:xfrm>
            <a:off x="1333333" y="174676"/>
            <a:ext cx="4674706" cy="945522"/>
            <a:chOff x="323586" y="99105"/>
            <a:chExt cx="4674706" cy="945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8A0A23D-B826-45CC-A906-4C27B9E2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B926E15-BE67-4152-A11A-93F54FA58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D6B5321-6486-4531-A3B7-2EB5BF977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51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C2A2F-7678-41C4-BA9F-F12CD6B14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0392"/>
            <a:ext cx="10515600" cy="1325563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PELAPORAN, REKOMENDASI DAN TINDAK LANJUTNYA</a:t>
            </a:r>
            <a:endParaRPr lang="en-ID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EEF45-0AF9-4577-ABBD-AC7F59C11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4067"/>
            <a:ext cx="10515600" cy="327289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000" b="1" dirty="0">
                <a:highlight>
                  <a:srgbClr val="FFFF00"/>
                </a:highlight>
              </a:rPr>
              <a:t>A. PELAPORAN</a:t>
            </a:r>
          </a:p>
          <a:p>
            <a:pPr marL="0" indent="0" algn="just">
              <a:buNone/>
            </a:pPr>
            <a:r>
              <a:rPr lang="en-US" sz="1800" dirty="0"/>
              <a:t>Hasil </a:t>
            </a:r>
            <a:r>
              <a:rPr lang="en-US" sz="1800" dirty="0" err="1"/>
              <a:t>pemeriksaan</a:t>
            </a:r>
            <a:r>
              <a:rPr lang="en-US" sz="1800" dirty="0"/>
              <a:t> </a:t>
            </a:r>
            <a:r>
              <a:rPr lang="en-US" sz="1800" dirty="0" err="1"/>
              <a:t>rutin</a:t>
            </a:r>
            <a:r>
              <a:rPr lang="en-US" sz="1800" dirty="0"/>
              <a:t>/regular, </a:t>
            </a:r>
            <a:r>
              <a:rPr lang="en-US" sz="1800" dirty="0" err="1"/>
              <a:t>pemeriksaan</a:t>
            </a:r>
            <a:r>
              <a:rPr lang="en-US" sz="1800" dirty="0"/>
              <a:t> </a:t>
            </a:r>
            <a:r>
              <a:rPr lang="en-US" sz="1800" dirty="0" err="1"/>
              <a:t>keuangan</a:t>
            </a:r>
            <a:r>
              <a:rPr lang="en-US" sz="1800" dirty="0"/>
              <a:t>, </a:t>
            </a:r>
            <a:r>
              <a:rPr lang="en-US" sz="1800" dirty="0" err="1"/>
              <a:t>harus</a:t>
            </a:r>
            <a:r>
              <a:rPr lang="en-US" sz="1800" dirty="0"/>
              <a:t> </a:t>
            </a:r>
            <a:r>
              <a:rPr lang="en-US" sz="1800" dirty="0" err="1"/>
              <a:t>dituangkan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bentuk</a:t>
            </a:r>
            <a:r>
              <a:rPr lang="en-US" sz="1800" dirty="0"/>
              <a:t>, </a:t>
            </a:r>
            <a:r>
              <a:rPr lang="en-US" sz="1800" dirty="0" err="1"/>
              <a:t>laporan</a:t>
            </a:r>
            <a:r>
              <a:rPr lang="en-US" sz="1800" dirty="0"/>
              <a:t> </a:t>
            </a:r>
            <a:r>
              <a:rPr lang="en-US" sz="1800" dirty="0" err="1"/>
              <a:t>tertulis</a:t>
            </a:r>
            <a:r>
              <a:rPr lang="en-US" sz="1800" dirty="0"/>
              <a:t> yang </a:t>
            </a:r>
            <a:r>
              <a:rPr lang="en-US" sz="1800" dirty="0" err="1"/>
              <a:t>memuat</a:t>
            </a:r>
            <a:r>
              <a:rPr lang="en-US" sz="1800" dirty="0"/>
              <a:t> </a:t>
            </a:r>
            <a:r>
              <a:rPr lang="en-US" sz="1800" dirty="0" err="1"/>
              <a:t>uraian</a:t>
            </a:r>
            <a:r>
              <a:rPr lang="en-US" sz="1800" dirty="0"/>
              <a:t> </a:t>
            </a:r>
            <a:r>
              <a:rPr lang="en-US" sz="1800" dirty="0" err="1"/>
              <a:t>pendahuluan</a:t>
            </a:r>
            <a:r>
              <a:rPr lang="en-US" sz="1800" dirty="0"/>
              <a:t>, </a:t>
            </a:r>
            <a:r>
              <a:rPr lang="en-US" sz="1800" dirty="0" err="1"/>
              <a:t>berita</a:t>
            </a:r>
            <a:r>
              <a:rPr lang="en-US" sz="1800" dirty="0"/>
              <a:t> acara </a:t>
            </a:r>
            <a:r>
              <a:rPr lang="en-US" sz="1800" dirty="0" err="1"/>
              <a:t>pemeriksaan</a:t>
            </a:r>
            <a:r>
              <a:rPr lang="en-US" sz="1800" dirty="0"/>
              <a:t>, </a:t>
            </a:r>
            <a:r>
              <a:rPr lang="en-US" sz="1800" dirty="0" err="1"/>
              <a:t>kesimpulan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pendapat</a:t>
            </a:r>
            <a:r>
              <a:rPr lang="en-US" sz="1800" dirty="0"/>
              <a:t>, </a:t>
            </a:r>
            <a:r>
              <a:rPr lang="en-US" sz="1800" dirty="0" err="1"/>
              <a:t>rekomendasi</a:t>
            </a:r>
            <a:r>
              <a:rPr lang="en-US" sz="1800" dirty="0"/>
              <a:t>, dan </a:t>
            </a:r>
            <a:r>
              <a:rPr lang="en-US" sz="1800" dirty="0" err="1"/>
              <a:t>lampiran-lampiran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r>
              <a:rPr lang="en-US" sz="2000" b="1" dirty="0">
                <a:highlight>
                  <a:srgbClr val="FFFF00"/>
                </a:highlight>
              </a:rPr>
              <a:t>B. REKOMENDASI</a:t>
            </a:r>
            <a:endParaRPr lang="en-US" sz="800" b="1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en-US" sz="1800" dirty="0" err="1"/>
              <a:t>Rekomendasi</a:t>
            </a:r>
            <a:r>
              <a:rPr lang="en-US" sz="1800" dirty="0"/>
              <a:t> </a:t>
            </a:r>
            <a:r>
              <a:rPr lang="en-US" sz="1800" dirty="0" err="1"/>
              <a:t>merupakan</a:t>
            </a:r>
            <a:r>
              <a:rPr lang="en-US" sz="1800" dirty="0"/>
              <a:t> </a:t>
            </a:r>
            <a:r>
              <a:rPr lang="en-US" sz="1800" dirty="0" err="1"/>
              <a:t>usul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saran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pelaksana</a:t>
            </a:r>
            <a:r>
              <a:rPr lang="en-US" sz="1800" dirty="0"/>
              <a:t> </a:t>
            </a:r>
            <a:r>
              <a:rPr lang="en-US" sz="1800" dirty="0" err="1"/>
              <a:t>pengawasan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kesimpulan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pendapat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hasil</a:t>
            </a:r>
            <a:r>
              <a:rPr lang="en-US" sz="1800" dirty="0"/>
              <a:t> </a:t>
            </a:r>
            <a:r>
              <a:rPr lang="en-US" sz="1800" dirty="0" err="1"/>
              <a:t>pemeriksaan</a:t>
            </a:r>
            <a:r>
              <a:rPr lang="en-US" sz="1800" dirty="0"/>
              <a:t>.</a:t>
            </a:r>
          </a:p>
          <a:p>
            <a:pPr marL="0" indent="0" algn="just">
              <a:buNone/>
            </a:pPr>
            <a:r>
              <a:rPr lang="en-ID" dirty="0"/>
              <a:t>   </a:t>
            </a:r>
            <a:r>
              <a:rPr lang="en-ID" sz="2000" b="1" dirty="0">
                <a:highlight>
                  <a:srgbClr val="FFFF00"/>
                </a:highlight>
              </a:rPr>
              <a:t>C. </a:t>
            </a:r>
            <a:r>
              <a:rPr lang="en-ID" sz="2000" b="1" dirty="0" err="1">
                <a:highlight>
                  <a:srgbClr val="FFFF00"/>
                </a:highlight>
              </a:rPr>
              <a:t>Tindak</a:t>
            </a:r>
            <a:r>
              <a:rPr lang="en-ID" sz="2000" b="1" dirty="0">
                <a:highlight>
                  <a:srgbClr val="FFFF00"/>
                </a:highlight>
              </a:rPr>
              <a:t> </a:t>
            </a:r>
            <a:r>
              <a:rPr lang="en-ID" sz="2000" b="1" dirty="0" err="1">
                <a:highlight>
                  <a:srgbClr val="FFFF00"/>
                </a:highlight>
              </a:rPr>
              <a:t>Lanjut</a:t>
            </a:r>
            <a:endParaRPr lang="en-ID" sz="2000" b="1" dirty="0">
              <a:highlight>
                <a:srgbClr val="FFFF00"/>
              </a:highlight>
            </a:endParaRPr>
          </a:p>
          <a:p>
            <a:pPr marL="0" indent="0" algn="just">
              <a:buNone/>
            </a:pPr>
            <a:r>
              <a:rPr lang="en-ID" sz="1800" dirty="0"/>
              <a:t>     </a:t>
            </a:r>
            <a:r>
              <a:rPr lang="en-ID" sz="1800" dirty="0" err="1"/>
              <a:t>Tindak</a:t>
            </a:r>
            <a:r>
              <a:rPr lang="en-ID" sz="1800" dirty="0"/>
              <a:t> </a:t>
            </a:r>
            <a:r>
              <a:rPr lang="en-ID" sz="1800" dirty="0" err="1"/>
              <a:t>Lanjut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pelaksanaan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rekomendasi</a:t>
            </a:r>
            <a:r>
              <a:rPr lang="en-ID" sz="1800" dirty="0"/>
              <a:t> </a:t>
            </a:r>
          </a:p>
          <a:p>
            <a:pPr marL="0" indent="0" algn="just">
              <a:buNone/>
            </a:pPr>
            <a:r>
              <a:rPr lang="en-ID" sz="1800" dirty="0"/>
              <a:t>     </a:t>
            </a:r>
            <a:r>
              <a:rPr lang="en-ID" sz="1800" dirty="0" err="1"/>
              <a:t>hasil</a:t>
            </a:r>
            <a:r>
              <a:rPr lang="en-ID" sz="1800" dirty="0"/>
              <a:t> </a:t>
            </a:r>
            <a:r>
              <a:rPr lang="en-ID" sz="1800" dirty="0" err="1"/>
              <a:t>pengawasan</a:t>
            </a:r>
            <a:r>
              <a:rPr lang="en-ID" sz="1800" dirty="0"/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94179A-EA8F-4FA9-A7B6-D8468FA46184}"/>
              </a:ext>
            </a:extLst>
          </p:cNvPr>
          <p:cNvGrpSpPr/>
          <p:nvPr/>
        </p:nvGrpSpPr>
        <p:grpSpPr>
          <a:xfrm>
            <a:off x="838200" y="269974"/>
            <a:ext cx="4674706" cy="945522"/>
            <a:chOff x="323586" y="99105"/>
            <a:chExt cx="4674706" cy="945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C24156A-A71F-4983-8AD2-4CA3D9D94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97C7C70-8331-4840-9A3E-E830076D25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477696-B638-4338-88C7-9CC17262A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217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65C3B-F3B5-43EB-B104-55D571B9C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8125"/>
            <a:ext cx="10515600" cy="1325563"/>
          </a:xfr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ALUR SOP PROSES PENGGUNAAN </a:t>
            </a:r>
            <a:br>
              <a:rPr lang="en-US" b="1" dirty="0">
                <a:solidFill>
                  <a:srgbClr val="0070C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APLIKASI WASTITAMA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B5D3068-05AE-4940-8DB1-961A9B80F3C7}"/>
              </a:ext>
            </a:extLst>
          </p:cNvPr>
          <p:cNvGrpSpPr/>
          <p:nvPr/>
        </p:nvGrpSpPr>
        <p:grpSpPr>
          <a:xfrm>
            <a:off x="838200" y="278441"/>
            <a:ext cx="4674706" cy="945522"/>
            <a:chOff x="323586" y="99105"/>
            <a:chExt cx="4674706" cy="945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3B39DF0-E9CE-41CC-877A-507208D44F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E2ABCD2-D083-452C-BD28-6B89B6C9A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B9A0D2-B6ED-4068-A269-A0FA8AAB57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324E3D7B-5BB0-44F8-AB0F-AAA53BBD5DC3}"/>
              </a:ext>
            </a:extLst>
          </p:cNvPr>
          <p:cNvSpPr/>
          <p:nvPr/>
        </p:nvSpPr>
        <p:spPr>
          <a:xfrm>
            <a:off x="3908640" y="2933297"/>
            <a:ext cx="2445593" cy="384850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2. </a:t>
            </a:r>
            <a:r>
              <a:rPr lang="en-US" sz="1200" b="1" dirty="0" err="1"/>
              <a:t>Ketua</a:t>
            </a:r>
            <a:r>
              <a:rPr lang="en-US" sz="1200" b="1" dirty="0"/>
              <a:t>/</a:t>
            </a:r>
            <a:r>
              <a:rPr lang="en-US" sz="1200" b="1" dirty="0" err="1"/>
              <a:t>kepala</a:t>
            </a:r>
            <a:r>
              <a:rPr lang="en-US" sz="1200" b="1" dirty="0"/>
              <a:t> </a:t>
            </a:r>
            <a:r>
              <a:rPr lang="en-US" sz="1200" b="1" dirty="0" err="1"/>
              <a:t>Pengadilan</a:t>
            </a:r>
            <a:r>
              <a:rPr lang="en-US" sz="1200" b="1" dirty="0"/>
              <a:t> Tingkat Banding/Tingkat </a:t>
            </a:r>
            <a:r>
              <a:rPr lang="en-US" sz="1200" b="1" dirty="0" err="1"/>
              <a:t>Pertama</a:t>
            </a:r>
            <a:r>
              <a:rPr lang="en-US" sz="1200" b="1" dirty="0"/>
              <a:t> </a:t>
            </a:r>
            <a:r>
              <a:rPr lang="en-US" sz="1200" b="1" dirty="0" err="1"/>
              <a:t>wajib</a:t>
            </a:r>
            <a:r>
              <a:rPr lang="en-US" sz="1200" b="1" dirty="0"/>
              <a:t> </a:t>
            </a:r>
            <a:r>
              <a:rPr lang="en-US" sz="1200" b="1" dirty="0" err="1"/>
              <a:t>menunjuk</a:t>
            </a:r>
            <a:r>
              <a:rPr lang="en-US" sz="1200" b="1" dirty="0"/>
              <a:t> Hakim </a:t>
            </a:r>
            <a:r>
              <a:rPr lang="en-US" sz="1200" b="1" dirty="0" err="1"/>
              <a:t>Pengawas</a:t>
            </a:r>
            <a:r>
              <a:rPr lang="en-US" sz="1200" b="1" dirty="0"/>
              <a:t> </a:t>
            </a:r>
            <a:r>
              <a:rPr lang="en-US" sz="1200" b="1" dirty="0" err="1"/>
              <a:t>Bidang</a:t>
            </a:r>
            <a:r>
              <a:rPr lang="en-US" sz="1200" b="1" dirty="0"/>
              <a:t> </a:t>
            </a:r>
            <a:r>
              <a:rPr lang="en-US" sz="1200" b="1" dirty="0" err="1"/>
              <a:t>sesuai</a:t>
            </a:r>
            <a:r>
              <a:rPr lang="en-US" sz="1200" b="1" dirty="0"/>
              <a:t> </a:t>
            </a:r>
            <a:r>
              <a:rPr lang="en-US" sz="1200" b="1" dirty="0" err="1"/>
              <a:t>dengan</a:t>
            </a:r>
            <a:r>
              <a:rPr lang="en-US" sz="1200" b="1" dirty="0"/>
              <a:t> </a:t>
            </a:r>
            <a:r>
              <a:rPr lang="en-US" sz="1200" b="1" dirty="0" err="1"/>
              <a:t>struktur</a:t>
            </a:r>
            <a:r>
              <a:rPr lang="en-US" sz="1200" b="1" dirty="0"/>
              <a:t> </a:t>
            </a:r>
            <a:r>
              <a:rPr lang="en-US" sz="1200" b="1" dirty="0" err="1"/>
              <a:t>byang</a:t>
            </a:r>
            <a:r>
              <a:rPr lang="en-US" sz="1200" b="1" dirty="0"/>
              <a:t> </a:t>
            </a:r>
            <a:r>
              <a:rPr lang="en-US" sz="1200" b="1" dirty="0" err="1"/>
              <a:t>ada</a:t>
            </a:r>
            <a:r>
              <a:rPr lang="en-US" sz="1200" b="1" dirty="0"/>
              <a:t> di </a:t>
            </a:r>
            <a:r>
              <a:rPr lang="en-US" sz="1200" b="1" dirty="0" err="1"/>
              <a:t>pengadilan</a:t>
            </a:r>
            <a:endParaRPr lang="en-ID" sz="1200" dirty="0"/>
          </a:p>
          <a:p>
            <a:pPr algn="ctr"/>
            <a:endParaRPr lang="en-ID" sz="800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EC1C5C9-2BE8-4CA6-9E96-F90252B3F67E}"/>
              </a:ext>
            </a:extLst>
          </p:cNvPr>
          <p:cNvSpPr/>
          <p:nvPr/>
        </p:nvSpPr>
        <p:spPr>
          <a:xfrm>
            <a:off x="1354666" y="2933297"/>
            <a:ext cx="2445593" cy="384850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1. </a:t>
            </a:r>
            <a:r>
              <a:rPr lang="en-US" sz="1200" b="1" dirty="0" err="1"/>
              <a:t>Seluruh</a:t>
            </a:r>
            <a:r>
              <a:rPr lang="en-US" sz="1200" b="1" dirty="0"/>
              <a:t> </a:t>
            </a:r>
            <a:r>
              <a:rPr lang="en-US" sz="1200" b="1" dirty="0" err="1"/>
              <a:t>hasil</a:t>
            </a:r>
            <a:r>
              <a:rPr lang="en-US" sz="1200" b="1" dirty="0"/>
              <a:t> </a:t>
            </a:r>
            <a:r>
              <a:rPr lang="en-US" sz="1200" b="1" dirty="0" err="1"/>
              <a:t>pelaksanaan</a:t>
            </a:r>
            <a:r>
              <a:rPr lang="en-US" sz="1200" b="1" dirty="0"/>
              <a:t> </a:t>
            </a:r>
            <a:r>
              <a:rPr lang="en-US" sz="1200" b="1" dirty="0" err="1"/>
              <a:t>pengawasan</a:t>
            </a:r>
            <a:r>
              <a:rPr lang="en-US" sz="1200" b="1" dirty="0"/>
              <a:t> </a:t>
            </a:r>
            <a:r>
              <a:rPr lang="en-US" sz="1200" b="1" dirty="0" err="1"/>
              <a:t>tersebut</a:t>
            </a:r>
            <a:r>
              <a:rPr lang="en-US" sz="1200" b="1" dirty="0"/>
              <a:t> </a:t>
            </a:r>
            <a:r>
              <a:rPr lang="en-US" sz="1200" b="1" dirty="0" err="1"/>
              <a:t>diatas</a:t>
            </a:r>
            <a:r>
              <a:rPr lang="en-US" sz="1200" b="1" dirty="0"/>
              <a:t>, </a:t>
            </a:r>
            <a:r>
              <a:rPr lang="en-US" sz="1200" b="1" dirty="0" err="1"/>
              <a:t>wajib</a:t>
            </a:r>
            <a:r>
              <a:rPr lang="en-US" sz="1200" b="1" dirty="0"/>
              <a:t> </a:t>
            </a:r>
            <a:r>
              <a:rPr lang="en-US" sz="1200" b="1" dirty="0" err="1"/>
              <a:t>untuk</a:t>
            </a:r>
            <a:r>
              <a:rPr lang="en-US" sz="1200" b="1" dirty="0"/>
              <a:t> </a:t>
            </a:r>
            <a:r>
              <a:rPr lang="en-US" sz="1200" b="1" dirty="0" err="1"/>
              <a:t>dimasukkan</a:t>
            </a:r>
            <a:r>
              <a:rPr lang="en-US" sz="1200" b="1" dirty="0"/>
              <a:t> </a:t>
            </a:r>
            <a:r>
              <a:rPr lang="en-US" sz="1200" b="1" dirty="0" err="1"/>
              <a:t>ke</a:t>
            </a:r>
            <a:r>
              <a:rPr lang="en-US" sz="1200" b="1" dirty="0"/>
              <a:t> </a:t>
            </a:r>
            <a:r>
              <a:rPr lang="en-US" sz="1200" b="1" dirty="0" err="1"/>
              <a:t>Aplikasi</a:t>
            </a:r>
            <a:r>
              <a:rPr lang="en-US" sz="1200" b="1" dirty="0"/>
              <a:t> WASTITAMA</a:t>
            </a:r>
            <a:endParaRPr lang="en-ID" sz="1200" dirty="0"/>
          </a:p>
          <a:p>
            <a:pPr algn="ctr"/>
            <a:endParaRPr lang="en-ID" sz="800" dirty="0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AE657C2-BA56-4661-99B1-D0249C05FB1E}"/>
              </a:ext>
            </a:extLst>
          </p:cNvPr>
          <p:cNvSpPr/>
          <p:nvPr/>
        </p:nvSpPr>
        <p:spPr>
          <a:xfrm>
            <a:off x="6462614" y="2933297"/>
            <a:ext cx="2445593" cy="384850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/>
              <a:t>3. Hakim </a:t>
            </a:r>
            <a:r>
              <a:rPr lang="en-US" sz="1000" b="1" dirty="0" err="1"/>
              <a:t>Pengawas</a:t>
            </a:r>
            <a:r>
              <a:rPr lang="en-US" sz="1000" b="1" dirty="0"/>
              <a:t> </a:t>
            </a:r>
            <a:r>
              <a:rPr lang="en-US" sz="800" b="1" dirty="0" err="1"/>
              <a:t>Bidang</a:t>
            </a:r>
            <a:r>
              <a:rPr lang="en-US" sz="800" b="1" dirty="0"/>
              <a:t> yang </a:t>
            </a:r>
            <a:r>
              <a:rPr lang="en-US" sz="800" b="1" dirty="0" err="1"/>
              <a:t>telah</a:t>
            </a:r>
            <a:r>
              <a:rPr lang="en-US" sz="800" b="1" dirty="0"/>
              <a:t> </a:t>
            </a:r>
            <a:r>
              <a:rPr lang="en-US" sz="800" b="1" dirty="0" err="1"/>
              <a:t>ditunjuk</a:t>
            </a:r>
            <a:r>
              <a:rPr lang="en-US" sz="800" b="1" dirty="0"/>
              <a:t> oleh </a:t>
            </a:r>
            <a:r>
              <a:rPr lang="en-US" sz="800" b="1" dirty="0" err="1"/>
              <a:t>ketua</a:t>
            </a:r>
            <a:r>
              <a:rPr lang="en-US" sz="800" b="1" dirty="0"/>
              <a:t>/</a:t>
            </a:r>
            <a:r>
              <a:rPr lang="en-US" sz="800" b="1" dirty="0" err="1"/>
              <a:t>Kepala</a:t>
            </a:r>
            <a:r>
              <a:rPr lang="en-US" sz="800" b="1" dirty="0"/>
              <a:t> </a:t>
            </a:r>
            <a:r>
              <a:rPr lang="en-US" sz="800" b="1" dirty="0" err="1"/>
              <a:t>pengadilan</a:t>
            </a:r>
            <a:r>
              <a:rPr lang="en-US" sz="800" b="1" dirty="0"/>
              <a:t> Tingkat Banding/</a:t>
            </a:r>
            <a:r>
              <a:rPr lang="en-US" sz="800" b="1" dirty="0" err="1"/>
              <a:t>pertama</a:t>
            </a:r>
            <a:r>
              <a:rPr lang="en-US" sz="800" b="1" dirty="0"/>
              <a:t> </a:t>
            </a:r>
            <a:r>
              <a:rPr lang="en-US" sz="800" b="1" dirty="0" err="1"/>
              <a:t>wajib</a:t>
            </a:r>
            <a:r>
              <a:rPr lang="en-US" sz="800" b="1" dirty="0"/>
              <a:t> </a:t>
            </a:r>
            <a:r>
              <a:rPr lang="en-US" sz="800" b="1" dirty="0" err="1"/>
              <a:t>melakukan</a:t>
            </a:r>
            <a:r>
              <a:rPr lang="en-US" sz="800" b="1" dirty="0"/>
              <a:t> </a:t>
            </a:r>
            <a:r>
              <a:rPr lang="en-US" sz="800" b="1" dirty="0" err="1"/>
              <a:t>tugasnya</a:t>
            </a:r>
            <a:r>
              <a:rPr lang="en-US" sz="800" b="1" dirty="0"/>
              <a:t> minimal </a:t>
            </a:r>
            <a:r>
              <a:rPr lang="en-US" sz="800" b="1" dirty="0" err="1"/>
              <a:t>setiap</a:t>
            </a:r>
            <a:r>
              <a:rPr lang="en-US" sz="800" b="1" dirty="0"/>
              <a:t> 3 (</a:t>
            </a:r>
            <a:r>
              <a:rPr lang="en-US" sz="800" b="1" dirty="0" err="1"/>
              <a:t>tiga</a:t>
            </a:r>
            <a:r>
              <a:rPr lang="en-US" sz="800" b="1" dirty="0"/>
              <a:t>) </a:t>
            </a:r>
            <a:r>
              <a:rPr lang="en-US" sz="800" b="1" dirty="0" err="1"/>
              <a:t>bulan</a:t>
            </a:r>
            <a:r>
              <a:rPr lang="en-US" sz="800" b="1" dirty="0"/>
              <a:t> dan Menyusun </a:t>
            </a:r>
            <a:r>
              <a:rPr lang="en-US" sz="800" b="1" dirty="0" err="1"/>
              <a:t>serta</a:t>
            </a:r>
            <a:r>
              <a:rPr lang="en-US" sz="800" b="1" dirty="0"/>
              <a:t> </a:t>
            </a:r>
            <a:r>
              <a:rPr lang="en-US" sz="800" b="1" dirty="0" err="1"/>
              <a:t>menggugah</a:t>
            </a:r>
            <a:r>
              <a:rPr lang="en-US" sz="800" b="1" dirty="0"/>
              <a:t> </a:t>
            </a:r>
            <a:r>
              <a:rPr lang="en-US" sz="800" b="1" dirty="0" err="1"/>
              <a:t>hasil</a:t>
            </a:r>
            <a:r>
              <a:rPr lang="en-US" sz="800" b="1" dirty="0"/>
              <a:t> </a:t>
            </a:r>
            <a:r>
              <a:rPr lang="en-US" sz="800" b="1" dirty="0" err="1"/>
              <a:t>pengawasannya</a:t>
            </a:r>
            <a:r>
              <a:rPr lang="en-US" sz="800" b="1" dirty="0"/>
              <a:t> </a:t>
            </a:r>
            <a:r>
              <a:rPr lang="en-US" sz="800" b="1" dirty="0" err="1"/>
              <a:t>ke</a:t>
            </a:r>
            <a:r>
              <a:rPr lang="en-US" sz="800" b="1" dirty="0"/>
              <a:t> </a:t>
            </a:r>
            <a:r>
              <a:rPr lang="en-US" sz="800" b="1" dirty="0" err="1"/>
              <a:t>aplikasi</a:t>
            </a:r>
            <a:r>
              <a:rPr lang="en-US" sz="800" b="1" dirty="0"/>
              <a:t> WASTITAMA </a:t>
            </a:r>
            <a:r>
              <a:rPr lang="en-US" sz="800" b="1" dirty="0" err="1"/>
              <a:t>selambat-lambatnya</a:t>
            </a:r>
            <a:r>
              <a:rPr lang="en-US" sz="800" b="1" dirty="0"/>
              <a:t> 14 (</a:t>
            </a:r>
            <a:r>
              <a:rPr lang="en-US" sz="800" b="1" dirty="0" err="1"/>
              <a:t>empat</a:t>
            </a:r>
            <a:r>
              <a:rPr lang="en-US" sz="800" b="1" dirty="0"/>
              <a:t> </a:t>
            </a:r>
            <a:r>
              <a:rPr lang="en-US" sz="800" b="1" dirty="0" err="1"/>
              <a:t>belas</a:t>
            </a:r>
            <a:r>
              <a:rPr lang="en-US" sz="800" b="1" dirty="0"/>
              <a:t>) </a:t>
            </a:r>
            <a:r>
              <a:rPr lang="en-US" sz="800" b="1" dirty="0" err="1"/>
              <a:t>hari</a:t>
            </a:r>
            <a:r>
              <a:rPr lang="en-US" sz="800" b="1" dirty="0"/>
              <a:t> </a:t>
            </a:r>
            <a:r>
              <a:rPr lang="en-US" sz="800" b="1" dirty="0" err="1"/>
              <a:t>setelah</a:t>
            </a:r>
            <a:r>
              <a:rPr lang="en-US" sz="800" b="1" dirty="0"/>
              <a:t> </a:t>
            </a:r>
            <a:r>
              <a:rPr lang="en-US" sz="800" b="1" dirty="0" err="1"/>
              <a:t>pemeriksaan</a:t>
            </a:r>
            <a:endParaRPr lang="en-ID" sz="800" dirty="0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C72E8E73-ED6B-4A8B-A29E-1E09E3D4A5E4}"/>
              </a:ext>
            </a:extLst>
          </p:cNvPr>
          <p:cNvSpPr/>
          <p:nvPr/>
        </p:nvSpPr>
        <p:spPr>
          <a:xfrm>
            <a:off x="8962397" y="2933296"/>
            <a:ext cx="2445593" cy="3848503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4. Wakil </a:t>
            </a:r>
            <a:r>
              <a:rPr lang="en-US" sz="1200" b="1" dirty="0" err="1"/>
              <a:t>ketua</a:t>
            </a:r>
            <a:r>
              <a:rPr lang="en-US" sz="1200" b="1" dirty="0"/>
              <a:t>/</a:t>
            </a:r>
            <a:r>
              <a:rPr lang="en-US" sz="1200" b="1" dirty="0" err="1"/>
              <a:t>Kepala</a:t>
            </a:r>
            <a:r>
              <a:rPr lang="en-US" sz="1200" b="1" dirty="0"/>
              <a:t> </a:t>
            </a:r>
            <a:r>
              <a:rPr lang="en-US" sz="1200" b="1" dirty="0" err="1"/>
              <a:t>Pengadilan</a:t>
            </a:r>
            <a:r>
              <a:rPr lang="en-US" sz="1200" b="1" dirty="0"/>
              <a:t> Tingkat Banding /</a:t>
            </a:r>
            <a:r>
              <a:rPr lang="en-US" sz="1200" b="1" dirty="0" err="1"/>
              <a:t>Pertama</a:t>
            </a:r>
            <a:r>
              <a:rPr lang="en-US" sz="1200" b="1" dirty="0"/>
              <a:t> </a:t>
            </a:r>
            <a:r>
              <a:rPr lang="en-US" sz="1200" b="1" dirty="0" err="1"/>
              <a:t>sebagai</a:t>
            </a:r>
            <a:r>
              <a:rPr lang="en-US" sz="1200" b="1" dirty="0"/>
              <a:t> </a:t>
            </a:r>
            <a:r>
              <a:rPr lang="en-US" sz="1200" b="1" dirty="0" err="1"/>
              <a:t>koordinator</a:t>
            </a:r>
            <a:r>
              <a:rPr lang="en-US" sz="1200" b="1" dirty="0"/>
              <a:t> </a:t>
            </a:r>
            <a:r>
              <a:rPr lang="en-US" sz="1200" b="1" dirty="0" err="1"/>
              <a:t>pengawasan</a:t>
            </a:r>
            <a:r>
              <a:rPr lang="en-US" sz="1200" b="1" dirty="0"/>
              <a:t> </a:t>
            </a:r>
            <a:r>
              <a:rPr lang="en-US" sz="1200" b="1" dirty="0" err="1"/>
              <a:t>bertanggungjawab</a:t>
            </a:r>
            <a:r>
              <a:rPr lang="en-US" sz="1200" b="1" dirty="0"/>
              <a:t> </a:t>
            </a:r>
            <a:r>
              <a:rPr lang="en-US" sz="1200" b="1" dirty="0" err="1"/>
              <a:t>atas</a:t>
            </a:r>
            <a:r>
              <a:rPr lang="en-US" sz="1200" b="1" dirty="0"/>
              <a:t> </a:t>
            </a:r>
            <a:r>
              <a:rPr lang="en-US" sz="1200" b="1" dirty="0" err="1"/>
              <a:t>kebenaran</a:t>
            </a:r>
            <a:r>
              <a:rPr lang="en-US" sz="1200" b="1" dirty="0"/>
              <a:t> (</a:t>
            </a:r>
            <a:r>
              <a:rPr lang="en-US" sz="1200" b="1" dirty="0" err="1"/>
              <a:t>validitas</a:t>
            </a:r>
            <a:r>
              <a:rPr lang="en-US" sz="1200" b="1" dirty="0"/>
              <a:t>) data yang </a:t>
            </a:r>
            <a:r>
              <a:rPr lang="en-US" sz="1200" b="1" dirty="0" err="1"/>
              <a:t>diunggah</a:t>
            </a:r>
            <a:r>
              <a:rPr lang="en-US" sz="1200" b="1" dirty="0"/>
              <a:t> </a:t>
            </a:r>
            <a:r>
              <a:rPr lang="en-US" sz="1200" b="1" dirty="0" err="1"/>
              <a:t>ke</a:t>
            </a:r>
            <a:r>
              <a:rPr lang="en-US" sz="1200" b="1" dirty="0"/>
              <a:t> </a:t>
            </a:r>
            <a:r>
              <a:rPr lang="en-US" sz="1200" b="1" dirty="0" err="1"/>
              <a:t>aplikasi</a:t>
            </a:r>
            <a:r>
              <a:rPr lang="en-US" sz="1200" b="1" dirty="0"/>
              <a:t> WASTITAMA. </a:t>
            </a:r>
            <a:endParaRPr lang="en-ID" sz="1200" b="1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71FF3B-B0B9-473E-AE6E-9A74B608ED0C}"/>
              </a:ext>
            </a:extLst>
          </p:cNvPr>
          <p:cNvSpPr/>
          <p:nvPr/>
        </p:nvSpPr>
        <p:spPr>
          <a:xfrm>
            <a:off x="1354666" y="3149600"/>
            <a:ext cx="1193801" cy="635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TAHAP </a:t>
            </a:r>
          </a:p>
          <a:p>
            <a:pPr algn="ctr"/>
            <a:r>
              <a:rPr lang="en-US" dirty="0"/>
              <a:t>I</a:t>
            </a:r>
            <a:endParaRPr lang="en-ID" dirty="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70E45A6-A89D-4EB4-9CDD-FBF8BA261C54}"/>
              </a:ext>
            </a:extLst>
          </p:cNvPr>
          <p:cNvSpPr/>
          <p:nvPr/>
        </p:nvSpPr>
        <p:spPr>
          <a:xfrm>
            <a:off x="3927195" y="3183070"/>
            <a:ext cx="1115678" cy="635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TAHAP II</a:t>
            </a:r>
            <a:endParaRPr lang="en-ID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EB42CB5-29AB-4020-B177-FBE06DCBB5E2}"/>
              </a:ext>
            </a:extLst>
          </p:cNvPr>
          <p:cNvSpPr/>
          <p:nvPr/>
        </p:nvSpPr>
        <p:spPr>
          <a:xfrm>
            <a:off x="6502648" y="3183070"/>
            <a:ext cx="1115678" cy="635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TAHAP III</a:t>
            </a:r>
            <a:endParaRPr lang="en-ID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869AA19-01E2-4098-ACCB-651888A711C4}"/>
              </a:ext>
            </a:extLst>
          </p:cNvPr>
          <p:cNvSpPr/>
          <p:nvPr/>
        </p:nvSpPr>
        <p:spPr>
          <a:xfrm>
            <a:off x="8995308" y="3187303"/>
            <a:ext cx="1115678" cy="635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TAHAP IV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9789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93EF-81AB-44C3-913F-9B61F1CA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608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FORMAT LAPORAN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HASIL PEMERIKSAAN REGULER</a:t>
            </a:r>
            <a:endParaRPr lang="en-ID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B7FDF-8DEF-4CD8-A7E3-3E140B42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err="1">
                <a:highlight>
                  <a:srgbClr val="00FFFF"/>
                </a:highlight>
              </a:rPr>
              <a:t>Sistematika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Laporan</a:t>
            </a:r>
            <a:r>
              <a:rPr lang="en-US" b="1" dirty="0">
                <a:highlight>
                  <a:srgbClr val="00FFFF"/>
                </a:highlight>
              </a:rPr>
              <a:t> Hasil </a:t>
            </a:r>
            <a:r>
              <a:rPr lang="en-US" b="1" dirty="0" err="1">
                <a:highlight>
                  <a:srgbClr val="00FFFF"/>
                </a:highlight>
              </a:rPr>
              <a:t>Pemeriksaan</a:t>
            </a:r>
            <a:r>
              <a:rPr lang="en-US" b="1" dirty="0">
                <a:highlight>
                  <a:srgbClr val="00FFFF"/>
                </a:highlight>
              </a:rPr>
              <a:t> (LHP) </a:t>
            </a:r>
            <a:r>
              <a:rPr lang="en-US" b="1" dirty="0" err="1">
                <a:highlight>
                  <a:srgbClr val="00FFFF"/>
                </a:highlight>
              </a:rPr>
              <a:t>terdiri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atas</a:t>
            </a:r>
            <a:r>
              <a:rPr lang="en-US" b="1" dirty="0">
                <a:highlight>
                  <a:srgbClr val="00FFFF"/>
                </a:highlight>
              </a:rPr>
              <a:t> :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sz="2000" dirty="0"/>
              <a:t>Bab I   : </a:t>
            </a:r>
            <a:r>
              <a:rPr lang="en-US" sz="2000" dirty="0" err="1"/>
              <a:t>Pendahuluan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Bab II  : </a:t>
            </a:r>
            <a:r>
              <a:rPr lang="en-US" sz="2000" dirty="0" err="1"/>
              <a:t>Uraian</a:t>
            </a:r>
            <a:r>
              <a:rPr lang="en-US" sz="2000" dirty="0"/>
              <a:t> Hasil </a:t>
            </a:r>
            <a:r>
              <a:rPr lang="en-US" sz="2000" dirty="0" err="1"/>
              <a:t>Pemeriksaan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        Bab III : Kesimpulan &amp; </a:t>
            </a:r>
            <a:r>
              <a:rPr lang="en-US" sz="2000" dirty="0" err="1"/>
              <a:t>Rekomendasi</a:t>
            </a:r>
            <a:endParaRPr lang="en-US" sz="2000" dirty="0"/>
          </a:p>
          <a:p>
            <a:pPr marL="0" indent="0">
              <a:buNone/>
            </a:pPr>
            <a:r>
              <a:rPr lang="en-US" dirty="0"/>
              <a:t>2.   </a:t>
            </a:r>
            <a:r>
              <a:rPr lang="en-US" b="1" dirty="0">
                <a:highlight>
                  <a:srgbClr val="00FFFF"/>
                </a:highlight>
              </a:rPr>
              <a:t>Isi LHP </a:t>
            </a:r>
            <a:r>
              <a:rPr lang="en-US" b="1" dirty="0" err="1">
                <a:highlight>
                  <a:srgbClr val="00FFFF"/>
                </a:highlight>
              </a:rPr>
              <a:t>terdiri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dari</a:t>
            </a:r>
            <a:r>
              <a:rPr lang="en-US" b="1" dirty="0">
                <a:highlight>
                  <a:srgbClr val="00FFFF"/>
                </a:highlight>
              </a:rPr>
              <a:t> :</a:t>
            </a:r>
          </a:p>
          <a:p>
            <a:pPr marL="0" indent="0" algn="just">
              <a:buNone/>
            </a:pPr>
            <a:r>
              <a:rPr lang="en-US" dirty="0"/>
              <a:t>      a. </a:t>
            </a:r>
            <a:r>
              <a:rPr lang="en-US" dirty="0" err="1"/>
              <a:t>Pendahuluan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ketua</a:t>
            </a:r>
            <a:r>
              <a:rPr lang="en-US" dirty="0"/>
              <a:t> dan </a:t>
            </a:r>
            <a:r>
              <a:rPr lang="en-US" dirty="0" err="1"/>
              <a:t>anggota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     </a:t>
            </a:r>
            <a:r>
              <a:rPr lang="en-US" dirty="0" err="1"/>
              <a:t>tim</a:t>
            </a:r>
            <a:r>
              <a:rPr lang="en-US" dirty="0"/>
              <a:t> </a:t>
            </a:r>
            <a:r>
              <a:rPr lang="en-US" dirty="0" err="1"/>
              <a:t>pemeriksa</a:t>
            </a:r>
            <a:r>
              <a:rPr lang="en-US" dirty="0"/>
              <a:t>, </a:t>
            </a:r>
            <a:r>
              <a:rPr lang="en-US" dirty="0" err="1"/>
              <a:t>sasaran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dan </a:t>
            </a:r>
            <a:r>
              <a:rPr lang="en-US" dirty="0" err="1"/>
              <a:t>lamanya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ID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FC9725-1983-4955-A349-6869D6D99817}"/>
              </a:ext>
            </a:extLst>
          </p:cNvPr>
          <p:cNvGrpSpPr/>
          <p:nvPr/>
        </p:nvGrpSpPr>
        <p:grpSpPr>
          <a:xfrm>
            <a:off x="838200" y="81276"/>
            <a:ext cx="4674706" cy="945522"/>
            <a:chOff x="323586" y="99105"/>
            <a:chExt cx="4674706" cy="9455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E1DB79-C75A-48EE-94BD-94E45914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48DFD5-2B2D-4C8B-9CC1-F1FD51E8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86A20E-4299-4247-A3AF-0BAFEC87D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689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93EF-81AB-44C3-913F-9B61F1CA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608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FORMAT LAPORAN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HASIL PEMERIKSAAN REGULER</a:t>
            </a:r>
            <a:endParaRPr lang="en-ID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B7FDF-8DEF-4CD8-A7E3-3E140B42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      b.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rinci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setiap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      </a:t>
            </a:r>
            <a:r>
              <a:rPr lang="en-US" dirty="0" err="1"/>
              <a:t>temuan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yang </a:t>
            </a:r>
            <a:r>
              <a:rPr lang="en-US" dirty="0" err="1"/>
              <a:t>dilengkapi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data </a:t>
            </a:r>
            <a:r>
              <a:rPr lang="en-US" dirty="0" err="1"/>
              <a:t>pendukung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 c.  </a:t>
            </a:r>
            <a:r>
              <a:rPr lang="en-US" dirty="0" err="1"/>
              <a:t>Ringkasan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uraian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     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rekomendasi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yang</a:t>
            </a:r>
          </a:p>
          <a:p>
            <a:pPr marL="0" indent="0" algn="just">
              <a:buNone/>
            </a:pPr>
            <a:r>
              <a:rPr lang="en-US" dirty="0"/>
              <a:t>          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ditindak-lanjuti</a:t>
            </a:r>
            <a:r>
              <a:rPr lang="en-US" dirty="0"/>
              <a:t> oleh </a:t>
            </a:r>
            <a:r>
              <a:rPr lang="en-US" dirty="0" err="1"/>
              <a:t>pejabat</a:t>
            </a:r>
            <a:r>
              <a:rPr lang="en-US" dirty="0"/>
              <a:t> yang </a:t>
            </a:r>
            <a:r>
              <a:rPr lang="en-US" dirty="0" err="1"/>
              <a:t>berwenang</a:t>
            </a:r>
            <a:r>
              <a:rPr lang="en-US" dirty="0"/>
              <a:t> </a:t>
            </a:r>
            <a:r>
              <a:rPr lang="en-US" dirty="0" err="1"/>
              <a:t>terhadap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      </a:t>
            </a:r>
            <a:r>
              <a:rPr lang="en-US" dirty="0" err="1"/>
              <a:t>kesimpulan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pemeriksaan</a:t>
            </a:r>
            <a:r>
              <a:rPr lang="en-US" dirty="0"/>
              <a:t>.</a:t>
            </a:r>
            <a:endParaRPr lang="en-ID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FC9725-1983-4955-A349-6869D6D99817}"/>
              </a:ext>
            </a:extLst>
          </p:cNvPr>
          <p:cNvGrpSpPr/>
          <p:nvPr/>
        </p:nvGrpSpPr>
        <p:grpSpPr>
          <a:xfrm>
            <a:off x="838200" y="81276"/>
            <a:ext cx="4674706" cy="945522"/>
            <a:chOff x="323586" y="99105"/>
            <a:chExt cx="4674706" cy="9455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E1DB79-C75A-48EE-94BD-94E45914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48DFD5-2B2D-4C8B-9CC1-F1FD51E8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86A20E-4299-4247-A3AF-0BAFEC87D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8351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93EF-81AB-44C3-913F-9B61F1CA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608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FORMAT LAPORAN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HASIL PEMERIKSAAN REGULER</a:t>
            </a:r>
            <a:endParaRPr lang="en-ID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B7FDF-8DEF-4CD8-A7E3-3E140B42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3. </a:t>
            </a:r>
            <a:r>
              <a:rPr lang="en-US" b="1" dirty="0" err="1">
                <a:highlight>
                  <a:srgbClr val="00FFFF"/>
                </a:highlight>
              </a:rPr>
              <a:t>Unsur-Unsur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temuan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pemeriksaan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Reguler</a:t>
            </a:r>
            <a:r>
              <a:rPr lang="en-US" b="1" dirty="0">
                <a:highlight>
                  <a:srgbClr val="00FFFF"/>
                </a:highlight>
              </a:rPr>
              <a:t>, </a:t>
            </a:r>
            <a:r>
              <a:rPr lang="en-US" b="1" dirty="0" err="1">
                <a:highlight>
                  <a:srgbClr val="00FFFF"/>
                </a:highlight>
              </a:rPr>
              <a:t>sekurang-kurangnya</a:t>
            </a:r>
            <a:endParaRPr lang="en-US" b="1" dirty="0">
              <a:highlight>
                <a:srgbClr val="00FFFF"/>
              </a:highlight>
            </a:endParaRPr>
          </a:p>
          <a:p>
            <a:pPr marL="0" indent="0" algn="just">
              <a:buNone/>
            </a:pPr>
            <a:r>
              <a:rPr lang="en-US" b="1" dirty="0"/>
              <a:t>     </a:t>
            </a:r>
            <a:r>
              <a:rPr lang="en-US" b="1" dirty="0" err="1">
                <a:highlight>
                  <a:srgbClr val="00FFFF"/>
                </a:highlight>
              </a:rPr>
              <a:t>terdiri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dari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kondisi</a:t>
            </a:r>
            <a:r>
              <a:rPr lang="en-US" b="1" dirty="0">
                <a:highlight>
                  <a:srgbClr val="00FFFF"/>
                </a:highlight>
              </a:rPr>
              <a:t>, </a:t>
            </a:r>
            <a:r>
              <a:rPr lang="en-US" b="1" dirty="0" err="1">
                <a:highlight>
                  <a:srgbClr val="00FFFF"/>
                </a:highlight>
              </a:rPr>
              <a:t>kriteria</a:t>
            </a:r>
            <a:r>
              <a:rPr lang="en-US" b="1" dirty="0">
                <a:highlight>
                  <a:srgbClr val="00FFFF"/>
                </a:highlight>
              </a:rPr>
              <a:t>, </a:t>
            </a:r>
            <a:r>
              <a:rPr lang="en-US" b="1" dirty="0" err="1">
                <a:highlight>
                  <a:srgbClr val="00FFFF"/>
                </a:highlight>
              </a:rPr>
              <a:t>sebab</a:t>
            </a:r>
            <a:r>
              <a:rPr lang="en-US" b="1" dirty="0">
                <a:highlight>
                  <a:srgbClr val="00FFFF"/>
                </a:highlight>
              </a:rPr>
              <a:t>, </a:t>
            </a:r>
            <a:r>
              <a:rPr lang="en-US" b="1" dirty="0" err="1">
                <a:highlight>
                  <a:srgbClr val="00FFFF"/>
                </a:highlight>
              </a:rPr>
              <a:t>akibat</a:t>
            </a:r>
            <a:r>
              <a:rPr lang="en-US" b="1" dirty="0">
                <a:highlight>
                  <a:srgbClr val="00FFFF"/>
                </a:highlight>
              </a:rPr>
              <a:t>, dan </a:t>
            </a:r>
            <a:r>
              <a:rPr lang="en-US" b="1" dirty="0" err="1">
                <a:highlight>
                  <a:srgbClr val="00FFFF"/>
                </a:highlight>
              </a:rPr>
              <a:t>rekomendasi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yaitu</a:t>
            </a:r>
            <a:r>
              <a:rPr lang="en-US" b="1" dirty="0">
                <a:highlight>
                  <a:srgbClr val="00FFFF"/>
                </a:highlight>
              </a:rPr>
              <a:t> :</a:t>
            </a:r>
          </a:p>
          <a:p>
            <a:pPr marL="0" indent="0" algn="just">
              <a:buNone/>
            </a:pPr>
            <a:r>
              <a:rPr lang="en-US" dirty="0"/>
              <a:t>     a. </a:t>
            </a:r>
            <a:r>
              <a:rPr lang="en-US" dirty="0" err="1"/>
              <a:t>Kondisi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b. </a:t>
            </a:r>
            <a:r>
              <a:rPr lang="en-US" dirty="0" err="1"/>
              <a:t>Kriteria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c. </a:t>
            </a:r>
            <a:r>
              <a:rPr lang="en-US" dirty="0" err="1"/>
              <a:t>Sebab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d. </a:t>
            </a:r>
            <a:r>
              <a:rPr lang="en-US" dirty="0" err="1"/>
              <a:t>Akibat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e. </a:t>
            </a:r>
            <a:r>
              <a:rPr lang="en-US" dirty="0" err="1"/>
              <a:t>Rekomendasi</a:t>
            </a:r>
            <a:endParaRPr lang="en-ID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FC9725-1983-4955-A349-6869D6D99817}"/>
              </a:ext>
            </a:extLst>
          </p:cNvPr>
          <p:cNvGrpSpPr/>
          <p:nvPr/>
        </p:nvGrpSpPr>
        <p:grpSpPr>
          <a:xfrm>
            <a:off x="838200" y="81276"/>
            <a:ext cx="4674706" cy="945522"/>
            <a:chOff x="323586" y="99105"/>
            <a:chExt cx="4674706" cy="9455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E1DB79-C75A-48EE-94BD-94E45914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48DFD5-2B2D-4C8B-9CC1-F1FD51E8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86A20E-4299-4247-A3AF-0BAFEC87D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6327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693EF-81AB-44C3-913F-9B61F1CA4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6608"/>
            <a:ext cx="10515600" cy="132556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FORMAT LAPORAN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HASIL PEMERIKSAAN REGULER</a:t>
            </a:r>
            <a:endParaRPr lang="en-ID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B7FDF-8DEF-4CD8-A7E3-3E140B427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3867"/>
            <a:ext cx="10515600" cy="3603096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highlight>
                  <a:srgbClr val="00FFFF"/>
                </a:highlight>
              </a:rPr>
              <a:t>4. </a:t>
            </a:r>
            <a:r>
              <a:rPr lang="en-US" b="1" dirty="0">
                <a:highlight>
                  <a:srgbClr val="00FFFF"/>
                </a:highlight>
              </a:rPr>
              <a:t>Format </a:t>
            </a:r>
            <a:r>
              <a:rPr lang="en-US" b="1" dirty="0" err="1">
                <a:highlight>
                  <a:srgbClr val="00FFFF"/>
                </a:highlight>
              </a:rPr>
              <a:t>khusus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terkait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i="1" dirty="0">
                <a:highlight>
                  <a:srgbClr val="00FFFF"/>
                </a:highlight>
              </a:rPr>
              <a:t>Layout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penulisan</a:t>
            </a:r>
            <a:r>
              <a:rPr lang="en-US" b="1" dirty="0">
                <a:highlight>
                  <a:srgbClr val="00FFFF"/>
                </a:highlight>
              </a:rPr>
              <a:t> LHP </a:t>
            </a:r>
            <a:r>
              <a:rPr lang="en-US" b="1" dirty="0" err="1">
                <a:highlight>
                  <a:srgbClr val="00FFFF"/>
                </a:highlight>
              </a:rPr>
              <a:t>Reguler</a:t>
            </a:r>
            <a:r>
              <a:rPr lang="en-US" b="1" dirty="0">
                <a:highlight>
                  <a:srgbClr val="00FFFF"/>
                </a:highlight>
              </a:rPr>
              <a:t>, </a:t>
            </a:r>
            <a:r>
              <a:rPr lang="en-US" b="1" dirty="0" err="1">
                <a:highlight>
                  <a:srgbClr val="00FFFF"/>
                </a:highlight>
              </a:rPr>
              <a:t>Yaitu</a:t>
            </a:r>
            <a:r>
              <a:rPr lang="en-US" b="1" dirty="0">
                <a:highlight>
                  <a:srgbClr val="00FFFF"/>
                </a:highlight>
              </a:rPr>
              <a:t> :</a:t>
            </a:r>
          </a:p>
          <a:p>
            <a:pPr marL="0" indent="0" algn="just">
              <a:buNone/>
            </a:pPr>
            <a:r>
              <a:rPr lang="en-US" dirty="0"/>
              <a:t>     a. </a:t>
            </a:r>
            <a:r>
              <a:rPr lang="en-US" dirty="0" err="1"/>
              <a:t>Penulisan</a:t>
            </a:r>
            <a:r>
              <a:rPr lang="en-US" dirty="0"/>
              <a:t> LHP </a:t>
            </a:r>
            <a:r>
              <a:rPr lang="en-US" dirty="0" err="1"/>
              <a:t>Reguler</a:t>
            </a:r>
            <a:r>
              <a:rPr lang="en-US" dirty="0"/>
              <a:t> pada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F4 (215x330mm)</a:t>
            </a:r>
          </a:p>
          <a:p>
            <a:pPr marL="0" indent="0" algn="just">
              <a:buNone/>
            </a:pPr>
            <a:r>
              <a:rPr lang="en-US" dirty="0"/>
              <a:t>     b. </a:t>
            </a:r>
            <a:r>
              <a:rPr lang="en-US" dirty="0" err="1"/>
              <a:t>Arah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</a:t>
            </a:r>
            <a:r>
              <a:rPr lang="en-US" i="1" dirty="0"/>
              <a:t>(paper orientation)</a:t>
            </a:r>
            <a:r>
              <a:rPr lang="en-US" dirty="0"/>
              <a:t> </a:t>
            </a:r>
            <a:r>
              <a:rPr lang="en-US" dirty="0" err="1"/>
              <a:t>penulisan</a:t>
            </a:r>
            <a:r>
              <a:rPr lang="en-US" dirty="0"/>
              <a:t> </a:t>
            </a:r>
            <a:r>
              <a:rPr lang="en-US" dirty="0" err="1"/>
              <a:t>tegak</a:t>
            </a:r>
            <a:r>
              <a:rPr lang="en-US" dirty="0"/>
              <a:t> </a:t>
            </a:r>
            <a:r>
              <a:rPr lang="en-US" i="1" dirty="0"/>
              <a:t>(portrait)</a:t>
            </a:r>
          </a:p>
          <a:p>
            <a:pPr marL="0" indent="0" algn="just">
              <a:buNone/>
            </a:pPr>
            <a:r>
              <a:rPr lang="en-US" i="1" dirty="0"/>
              <a:t>     c.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i="1" dirty="0"/>
              <a:t>Arial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12 &amp; 1,5 </a:t>
            </a:r>
            <a:r>
              <a:rPr lang="en-US" dirty="0" err="1"/>
              <a:t>spasi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d. </a:t>
            </a:r>
            <a:r>
              <a:rPr lang="en-US" dirty="0" err="1"/>
              <a:t>Dokumentasi</a:t>
            </a:r>
            <a:r>
              <a:rPr lang="en-US" dirty="0"/>
              <a:t> </a:t>
            </a:r>
            <a:r>
              <a:rPr lang="en-US" dirty="0" err="1"/>
              <a:t>Laporan</a:t>
            </a:r>
            <a:r>
              <a:rPr lang="en-US" dirty="0"/>
              <a:t> Hasil </a:t>
            </a:r>
            <a:r>
              <a:rPr lang="en-US" dirty="0" err="1"/>
              <a:t>Pemeriksaan</a:t>
            </a:r>
            <a:r>
              <a:rPr lang="en-US" dirty="0"/>
              <a:t> (LHP) </a:t>
            </a:r>
            <a:r>
              <a:rPr lang="en-US" dirty="0" err="1"/>
              <a:t>Reguler</a:t>
            </a:r>
            <a:r>
              <a:rPr lang="en-US" dirty="0"/>
              <a:t> </a:t>
            </a:r>
            <a:r>
              <a:rPr lang="en-US" dirty="0" err="1"/>
              <a:t>dibuat</a:t>
            </a:r>
            <a:endParaRPr lang="en-US" dirty="0"/>
          </a:p>
          <a:p>
            <a:pPr marL="0" indent="0" algn="just">
              <a:buNone/>
            </a:pPr>
            <a:r>
              <a:rPr lang="en-US" dirty="0"/>
              <a:t>        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/>
              <a:t>softcopy (word dan pdf),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i="1" dirty="0"/>
              <a:t>hardcopy</a:t>
            </a:r>
            <a:endParaRPr lang="en-ID" i="1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FFC9725-1983-4955-A349-6869D6D99817}"/>
              </a:ext>
            </a:extLst>
          </p:cNvPr>
          <p:cNvGrpSpPr/>
          <p:nvPr/>
        </p:nvGrpSpPr>
        <p:grpSpPr>
          <a:xfrm>
            <a:off x="838200" y="81276"/>
            <a:ext cx="4674706" cy="945522"/>
            <a:chOff x="323586" y="99105"/>
            <a:chExt cx="4674706" cy="9455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E1DB79-C75A-48EE-94BD-94E459142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248DFD5-2B2D-4C8B-9CC1-F1FD51E8A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586A20E-4299-4247-A3AF-0BAFEC87D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5787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umpulan 15 Pantun Terimakasih Pembeli yang Cocok untuk Pelangganmu -  Muslim Terkini">
            <a:extLst>
              <a:ext uri="{FF2B5EF4-FFF2-40B4-BE49-F238E27FC236}">
                <a16:creationId xmlns:a16="http://schemas.microsoft.com/office/drawing/2014/main" id="{D26EA087-EA3D-4DAD-AEC1-272092D30D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825625"/>
            <a:ext cx="773571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6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672E9128-DCFF-49F7-AA42-20F7DDD1DC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2082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E429FF35-75D5-4327-994B-737E989F0954}"/>
              </a:ext>
            </a:extLst>
          </p:cNvPr>
          <p:cNvGrpSpPr/>
          <p:nvPr/>
        </p:nvGrpSpPr>
        <p:grpSpPr>
          <a:xfrm>
            <a:off x="1070866" y="269975"/>
            <a:ext cx="4674706" cy="945522"/>
            <a:chOff x="323586" y="99105"/>
            <a:chExt cx="4674706" cy="9455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727ABFE-7563-4CD2-B576-E2DA5D4AE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8EBC1E8-D764-4A43-BFB8-D0EDDFDEB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D80DACF-6595-4B6F-A665-36AA81516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3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3F7AFA-5440-46C4-82F8-7D30D5ED771B}"/>
              </a:ext>
            </a:extLst>
          </p:cNvPr>
          <p:cNvGrpSpPr/>
          <p:nvPr/>
        </p:nvGrpSpPr>
        <p:grpSpPr>
          <a:xfrm>
            <a:off x="990600" y="269974"/>
            <a:ext cx="4674706" cy="945522"/>
            <a:chOff x="323586" y="99105"/>
            <a:chExt cx="4674706" cy="945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C9B8FF1-DD4F-4EE7-A8C4-627732BDB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A2482F-35C4-4D67-84A0-F49A4FD02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8002C2D-D236-44BB-ACA2-C5565D129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  <p:graphicFrame>
        <p:nvGraphicFramePr>
          <p:cNvPr id="18" name="Content Placeholder 9">
            <a:extLst>
              <a:ext uri="{FF2B5EF4-FFF2-40B4-BE49-F238E27FC236}">
                <a16:creationId xmlns:a16="http://schemas.microsoft.com/office/drawing/2014/main" id="{63317050-697A-4D02-81A0-561A6DAAA0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95031"/>
              </p:ext>
            </p:extLst>
          </p:nvPr>
        </p:nvGraphicFramePr>
        <p:xfrm>
          <a:off x="990600" y="19780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7857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324F5B-D378-4EC8-86F4-52BB455FC8CF}"/>
              </a:ext>
            </a:extLst>
          </p:cNvPr>
          <p:cNvGrpSpPr/>
          <p:nvPr/>
        </p:nvGrpSpPr>
        <p:grpSpPr>
          <a:xfrm>
            <a:off x="838200" y="303841"/>
            <a:ext cx="4674706" cy="945522"/>
            <a:chOff x="323586" y="99105"/>
            <a:chExt cx="4674706" cy="945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B70CC0-4C21-4918-859C-EC08068DD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170184-58F9-43F5-A6D6-A18DAB0C1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1AD0296-95EE-4E62-9CD9-C04885A94B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35AF931-1E39-4323-B759-BDF3215EC2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84762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79979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4B2E20-09AC-4620-9DBF-9A792909E779}"/>
              </a:ext>
            </a:extLst>
          </p:cNvPr>
          <p:cNvGrpSpPr/>
          <p:nvPr/>
        </p:nvGrpSpPr>
        <p:grpSpPr>
          <a:xfrm>
            <a:off x="1163998" y="189712"/>
            <a:ext cx="4674706" cy="945522"/>
            <a:chOff x="323586" y="99105"/>
            <a:chExt cx="4674706" cy="945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A623A6-F5E2-45EC-84B3-0675BDFD0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A34D6B-0D6B-4780-85A9-0C963C069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55E031-6318-457B-9D0D-433654894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3AB1ABD9-C997-486C-A02B-F490BC4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726163"/>
            <a:ext cx="9616751" cy="51318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>
            <a:normAutofit fontScale="90000"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MAKSUD PENGAWASAN</a:t>
            </a:r>
            <a:br>
              <a:rPr lang="en-US" sz="3600" b="1" dirty="0">
                <a:solidFill>
                  <a:srgbClr val="92D050"/>
                </a:solidFill>
              </a:rPr>
            </a:br>
            <a:br>
              <a:rPr lang="en-US" sz="3600" b="1" dirty="0">
                <a:solidFill>
                  <a:srgbClr val="92D050"/>
                </a:solidFill>
              </a:rPr>
            </a:br>
            <a:br>
              <a:rPr lang="en-US" sz="3600" dirty="0"/>
            </a:br>
            <a:br>
              <a:rPr lang="en-US" dirty="0"/>
            </a:br>
            <a:br>
              <a:rPr lang="en-US" sz="1100" dirty="0"/>
            </a:br>
            <a:endParaRPr lang="en-ID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257E60D-6F50-45D6-B4DD-EA59C4022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999780"/>
              </p:ext>
            </p:extLst>
          </p:nvPr>
        </p:nvGraphicFramePr>
        <p:xfrm>
          <a:off x="1524000" y="1968759"/>
          <a:ext cx="9616750" cy="422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759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Graphic spid="1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A4B2E20-09AC-4620-9DBF-9A792909E779}"/>
              </a:ext>
            </a:extLst>
          </p:cNvPr>
          <p:cNvGrpSpPr/>
          <p:nvPr/>
        </p:nvGrpSpPr>
        <p:grpSpPr>
          <a:xfrm>
            <a:off x="1523999" y="186582"/>
            <a:ext cx="4674706" cy="945522"/>
            <a:chOff x="323586" y="99105"/>
            <a:chExt cx="4674706" cy="945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A623A6-F5E2-45EC-84B3-0675BDFD0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7A34D6B-0D6B-4780-85A9-0C963C069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55E031-6318-457B-9D0D-433654894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3AB1ABD9-C997-486C-A02B-F490BC4EA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726163"/>
            <a:ext cx="9616751" cy="513186"/>
          </a:xfr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t">
            <a:normAutofit fontScale="90000"/>
          </a:bodyPr>
          <a:lstStyle/>
          <a:p>
            <a:r>
              <a:rPr lang="en-US" sz="3600" b="1" dirty="0">
                <a:solidFill>
                  <a:srgbClr val="92D050"/>
                </a:solidFill>
              </a:rPr>
              <a:t>WEWENANG &amp; TANGGUNG JAWAB PENGAWASAN</a:t>
            </a:r>
            <a:br>
              <a:rPr lang="en-US" sz="3600" b="1" dirty="0">
                <a:solidFill>
                  <a:srgbClr val="92D050"/>
                </a:solidFill>
              </a:rPr>
            </a:br>
            <a:br>
              <a:rPr lang="en-US" sz="3600" b="1" dirty="0">
                <a:solidFill>
                  <a:srgbClr val="92D050"/>
                </a:solidFill>
              </a:rPr>
            </a:br>
            <a:br>
              <a:rPr lang="en-US" sz="3600" dirty="0"/>
            </a:br>
            <a:br>
              <a:rPr lang="en-US" dirty="0"/>
            </a:br>
            <a:br>
              <a:rPr lang="en-US" sz="1100" dirty="0"/>
            </a:br>
            <a:endParaRPr lang="en-ID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2257E60D-6F50-45D6-B4DD-EA59C4022F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7726669"/>
              </p:ext>
            </p:extLst>
          </p:nvPr>
        </p:nvGraphicFramePr>
        <p:xfrm>
          <a:off x="1524000" y="1968759"/>
          <a:ext cx="9616750" cy="4226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2198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0FC1B7E-5B47-4553-BB11-156A616B34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5608224"/>
              </p:ext>
            </p:extLst>
          </p:nvPr>
        </p:nvGraphicFramePr>
        <p:xfrm>
          <a:off x="838200" y="226460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EC67A0C6-45C2-486F-A55A-CBC4E09DFA2A}"/>
              </a:ext>
            </a:extLst>
          </p:cNvPr>
          <p:cNvGrpSpPr/>
          <p:nvPr/>
        </p:nvGrpSpPr>
        <p:grpSpPr>
          <a:xfrm>
            <a:off x="838200" y="242061"/>
            <a:ext cx="4674706" cy="945522"/>
            <a:chOff x="323586" y="99105"/>
            <a:chExt cx="4674706" cy="945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7239F0-8C9B-471A-9F66-CC80E499F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C8FB95-D062-4198-9945-5A9BC2C0F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391381-7426-4B96-ADF2-1CAC0D06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3257099-A35A-44CC-AE49-93EC7B3304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320153"/>
              </p:ext>
            </p:extLst>
          </p:nvPr>
        </p:nvGraphicFramePr>
        <p:xfrm>
          <a:off x="838200" y="1726163"/>
          <a:ext cx="10515599" cy="5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0875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ontent Placeholder 17">
            <a:extLst>
              <a:ext uri="{FF2B5EF4-FFF2-40B4-BE49-F238E27FC236}">
                <a16:creationId xmlns:a16="http://schemas.microsoft.com/office/drawing/2014/main" id="{2D9B1654-28B1-47D9-927D-51A11F1561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707109"/>
              </p:ext>
            </p:extLst>
          </p:nvPr>
        </p:nvGraphicFramePr>
        <p:xfrm>
          <a:off x="1021272" y="2497667"/>
          <a:ext cx="5791201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5C82FEBF-8792-4310-A61B-D82873F09A7B}"/>
              </a:ext>
            </a:extLst>
          </p:cNvPr>
          <p:cNvGrpSpPr/>
          <p:nvPr/>
        </p:nvGrpSpPr>
        <p:grpSpPr>
          <a:xfrm>
            <a:off x="1021272" y="217652"/>
            <a:ext cx="4674706" cy="945522"/>
            <a:chOff x="323586" y="99105"/>
            <a:chExt cx="4674706" cy="945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FD4340F-A883-4A4B-9847-CEF834FA2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D6E375-66A6-4841-96B2-B1BAF2E144F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DF47A76-637A-40C5-B588-94E5B6677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7DACF3C-BFC6-4A3F-9F15-5E8531D33A5A}"/>
              </a:ext>
            </a:extLst>
          </p:cNvPr>
          <p:cNvGrpSpPr/>
          <p:nvPr/>
        </p:nvGrpSpPr>
        <p:grpSpPr>
          <a:xfrm>
            <a:off x="1006241" y="1337733"/>
            <a:ext cx="10505329" cy="765947"/>
            <a:chOff x="5134" y="0"/>
            <a:chExt cx="10505329" cy="513186"/>
          </a:xfrm>
          <a:solidFill>
            <a:schemeClr val="accent6">
              <a:lumMod val="40000"/>
              <a:lumOff val="60000"/>
            </a:schemeClr>
          </a:solidFill>
          <a:effectLst>
            <a:reflection blurRad="6350" stA="50000" endA="300" endPos="55000" dir="5400000" sy="-100000" algn="bl" rotWithShape="0"/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9E962502-709A-412E-ABA6-C820062BBFAE}"/>
                </a:ext>
              </a:extLst>
            </p:cNvPr>
            <p:cNvSpPr/>
            <p:nvPr/>
          </p:nvSpPr>
          <p:spPr>
            <a:xfrm>
              <a:off x="5134" y="0"/>
              <a:ext cx="10505329" cy="5131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6A6189FD-A848-489B-97EA-E9CF495AFF55}"/>
                </a:ext>
              </a:extLst>
            </p:cNvPr>
            <p:cNvSpPr txBox="1"/>
            <p:nvPr/>
          </p:nvSpPr>
          <p:spPr>
            <a:xfrm>
              <a:off x="20165" y="15031"/>
              <a:ext cx="10475267" cy="4831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dirty="0"/>
                <a:t>BENTUK &amp; PRINSIP PENGAWASAN</a:t>
              </a:r>
              <a:endParaRPr lang="en-ID" sz="2200" kern="1200" dirty="0"/>
            </a:p>
          </p:txBody>
        </p:sp>
      </p:grp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38A0EBF4-3E13-43D0-8295-CB4BAF5A24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1089840"/>
              </p:ext>
            </p:extLst>
          </p:nvPr>
        </p:nvGraphicFramePr>
        <p:xfrm>
          <a:off x="7083406" y="2497667"/>
          <a:ext cx="4087322" cy="391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2637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D837C975-CADE-4E90-A992-2AE1FE2A67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964188"/>
              </p:ext>
            </p:extLst>
          </p:nvPr>
        </p:nvGraphicFramePr>
        <p:xfrm>
          <a:off x="838200" y="1825625"/>
          <a:ext cx="10515600" cy="3423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0932EEA-CB52-426B-AB60-BC89A399721A}"/>
              </a:ext>
            </a:extLst>
          </p:cNvPr>
          <p:cNvGrpSpPr/>
          <p:nvPr/>
        </p:nvGrpSpPr>
        <p:grpSpPr>
          <a:xfrm>
            <a:off x="393532" y="176841"/>
            <a:ext cx="4674706" cy="945522"/>
            <a:chOff x="323586" y="99105"/>
            <a:chExt cx="4674706" cy="94552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FF151C-6B06-47BF-B43B-08447A8EB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2413" y="99105"/>
              <a:ext cx="1993232" cy="8803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47D33D-AE2F-4536-B754-93F48C037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4941" y="297340"/>
              <a:ext cx="1303351" cy="69150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34CB1E9-D3D5-4BD2-9D43-3B6A8DC5E1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86" y="164325"/>
              <a:ext cx="708773" cy="880302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ADCDFE5-FE64-4201-B9DC-4F5E91ACA87D}"/>
              </a:ext>
            </a:extLst>
          </p:cNvPr>
          <p:cNvGrpSpPr/>
          <p:nvPr/>
        </p:nvGrpSpPr>
        <p:grpSpPr>
          <a:xfrm>
            <a:off x="987269" y="1825625"/>
            <a:ext cx="10505329" cy="807508"/>
            <a:chOff x="5134" y="0"/>
            <a:chExt cx="10505329" cy="513186"/>
          </a:xfrm>
          <a:solidFill>
            <a:srgbClr val="00B0F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7796CD6-EFE6-497C-BAEF-16E2F4C3C64F}"/>
                </a:ext>
              </a:extLst>
            </p:cNvPr>
            <p:cNvSpPr/>
            <p:nvPr/>
          </p:nvSpPr>
          <p:spPr>
            <a:xfrm>
              <a:off x="5134" y="0"/>
              <a:ext cx="10505329" cy="51318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140350CB-358F-431F-A266-AE8300BCFAF6}"/>
                </a:ext>
              </a:extLst>
            </p:cNvPr>
            <p:cNvSpPr txBox="1"/>
            <p:nvPr/>
          </p:nvSpPr>
          <p:spPr>
            <a:xfrm>
              <a:off x="20165" y="15031"/>
              <a:ext cx="10475267" cy="4831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b="1" kern="1200" dirty="0"/>
                <a:t>PELAKSANAAN PENGAWASAN</a:t>
              </a:r>
              <a:endParaRPr lang="en-ID" sz="2200" kern="1200" dirty="0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BA0C466-B457-4C5D-98A7-EFC47FB0AE36}"/>
              </a:ext>
            </a:extLst>
          </p:cNvPr>
          <p:cNvSpPr/>
          <p:nvPr/>
        </p:nvSpPr>
        <p:spPr>
          <a:xfrm>
            <a:off x="3843866" y="3431277"/>
            <a:ext cx="364067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340308D-5B36-497B-BFAB-6E2D5D982707}"/>
              </a:ext>
            </a:extLst>
          </p:cNvPr>
          <p:cNvSpPr/>
          <p:nvPr/>
        </p:nvSpPr>
        <p:spPr>
          <a:xfrm>
            <a:off x="6350009" y="3431277"/>
            <a:ext cx="364067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B1B120-332F-421A-8EE7-5E441770AE4B}"/>
              </a:ext>
            </a:extLst>
          </p:cNvPr>
          <p:cNvSpPr/>
          <p:nvPr/>
        </p:nvSpPr>
        <p:spPr>
          <a:xfrm>
            <a:off x="8870158" y="3426723"/>
            <a:ext cx="364067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aphicFrame>
        <p:nvGraphicFramePr>
          <p:cNvPr id="15" name="Content Placeholder 10">
            <a:extLst>
              <a:ext uri="{FF2B5EF4-FFF2-40B4-BE49-F238E27FC236}">
                <a16:creationId xmlns:a16="http://schemas.microsoft.com/office/drawing/2014/main" id="{E05C349D-942E-4908-BC50-1803D9884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090196"/>
              </p:ext>
            </p:extLst>
          </p:nvPr>
        </p:nvGraphicFramePr>
        <p:xfrm>
          <a:off x="900084" y="4437694"/>
          <a:ext cx="10515599" cy="2045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6" name="Arrow: Right 15">
            <a:extLst>
              <a:ext uri="{FF2B5EF4-FFF2-40B4-BE49-F238E27FC236}">
                <a16:creationId xmlns:a16="http://schemas.microsoft.com/office/drawing/2014/main" id="{3C127A09-2595-48EE-B0FB-458CA6B7A9D9}"/>
              </a:ext>
            </a:extLst>
          </p:cNvPr>
          <p:cNvSpPr/>
          <p:nvPr/>
        </p:nvSpPr>
        <p:spPr>
          <a:xfrm>
            <a:off x="3911600" y="5379811"/>
            <a:ext cx="364067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C6FE9C0B-0B76-4458-B278-3507982315A1}"/>
              </a:ext>
            </a:extLst>
          </p:cNvPr>
          <p:cNvSpPr/>
          <p:nvPr/>
        </p:nvSpPr>
        <p:spPr>
          <a:xfrm>
            <a:off x="7556512" y="5329541"/>
            <a:ext cx="364067" cy="16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309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924</Words>
  <Application>Microsoft Office PowerPoint</Application>
  <PresentationFormat>Widescreen</PresentationFormat>
  <Paragraphs>103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PENGGUNAAN APLIKASI WASTITAMA</vt:lpstr>
      <vt:lpstr>PowerPoint Presentation</vt:lpstr>
      <vt:lpstr>PowerPoint Presentation</vt:lpstr>
      <vt:lpstr>PowerPoint Presentation</vt:lpstr>
      <vt:lpstr>MAKSUD PENGAWASAN     </vt:lpstr>
      <vt:lpstr>WEWENANG &amp; TANGGUNG JAWAB PENGAWASAN     </vt:lpstr>
      <vt:lpstr>PowerPoint Presentation</vt:lpstr>
      <vt:lpstr>PowerPoint Presentation</vt:lpstr>
      <vt:lpstr>PowerPoint Presentation</vt:lpstr>
      <vt:lpstr>PELAPORAN, REKOMENDASI DAN TINDAK LANJUTNYA</vt:lpstr>
      <vt:lpstr>ALUR SOP PROSES PENGGUNAAN  APLIKASI WASTITAMA</vt:lpstr>
      <vt:lpstr>FORMAT LAPORAN  HASIL PEMERIKSAAN REGULER</vt:lpstr>
      <vt:lpstr>FORMAT LAPORAN  HASIL PEMERIKSAAN REGULER</vt:lpstr>
      <vt:lpstr>FORMAT LAPORAN  HASIL PEMERIKSAAN REGULER</vt:lpstr>
      <vt:lpstr>FORMAT LAPORAN  HASIL PEMERIKSAAN REGULER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PENGGUNAAN APLIKASI WASTITAMA</dc:title>
  <dc:creator>PN SRG</dc:creator>
  <cp:lastModifiedBy>DEWI WULYAN</cp:lastModifiedBy>
  <cp:revision>12</cp:revision>
  <dcterms:created xsi:type="dcterms:W3CDTF">2022-04-19T06:40:39Z</dcterms:created>
  <dcterms:modified xsi:type="dcterms:W3CDTF">2022-04-20T07:24:36Z</dcterms:modified>
</cp:coreProperties>
</file>